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72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0028532-1D11-4F86-BE1B-F15E87D4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1ADF6A-A043-42DF-B070-160D711F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9E1FB-69B5-449C-9962-E6C97DA4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TRIMESTRE DE 2021</a:t>
            </a: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64B7CCFB-CB02-4836-A0E5-AE5CA0D09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3" b="24989"/>
          <a:stretch/>
        </p:blipFill>
        <p:spPr>
          <a:xfrm>
            <a:off x="0" y="2099733"/>
            <a:ext cx="12192000" cy="48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3C238F7-42BE-4155-81AF-9408A422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DB827FB-4A52-414F-9879-444B8959C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98C378-3D2E-46B4-B2D4-C5E07DC9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21467F-3B5D-4E17-BACE-B077CD60A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76AADDB-4C28-4395-8F97-FF6DC0152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F48CEA-2B8C-4401-8BEF-1D8971207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1A5F36B-8979-477D-922C-13846A04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A98775-BA78-4894-B23A-23E53A9F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8</cp:revision>
  <dcterms:created xsi:type="dcterms:W3CDTF">2021-06-09T13:46:04Z</dcterms:created>
  <dcterms:modified xsi:type="dcterms:W3CDTF">2021-07-02T09:08:39Z</dcterms:modified>
</cp:coreProperties>
</file>