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A912CFB-720C-4FF4-AB9D-BD78236E2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2021</a:t>
            </a:r>
          </a:p>
        </p:txBody>
      </p:sp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1A0F919-B177-46E8-83ED-286C2BF60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3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51D3C69-FD7B-4567-B0CA-509A625C2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57F4B53-8938-432A-B424-0F05A22BA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D09E2FC-CC53-41F1-B640-E368D3D45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42A8A6C-B7DF-4D40-8A70-4436B9C7E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4BDDA58-D9AC-4152-98D0-B5C2B23C5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FA2587E-C870-4AB1-931C-E22AB9F50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DD1C8F2-0E7B-4BAA-929E-B9F1A711F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6</cp:revision>
  <dcterms:created xsi:type="dcterms:W3CDTF">2021-06-09T13:46:04Z</dcterms:created>
  <dcterms:modified xsi:type="dcterms:W3CDTF">2021-06-24T23:59:30Z</dcterms:modified>
</cp:coreProperties>
</file>