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18/06/2021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18/06/2021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18/06/2021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18/06/2021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18/06/2021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90DEC3-42D1-4564-8606-84228F65A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89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2021</a:t>
            </a:r>
          </a:p>
        </p:txBody>
      </p:sp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EA4CB9A-FB9E-45D8-A978-2B94AFAD7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3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1A8B399-7205-49ED-8624-92EABEE2F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9092DBC-7BEE-4C85-A059-00D93A48E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18327A5-3EA5-4BEA-9A6E-E5EC805B0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D551554-33B0-48FB-BCEE-ECA3D8F1D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D0AB90E-C158-459B-9F55-8A17F23F1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6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855A3E5-C30B-4A38-AF15-97AB2D60A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6C14DAA-BFDB-4D1D-B932-F9B2635B4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9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4</cp:revision>
  <dcterms:created xsi:type="dcterms:W3CDTF">2021-06-09T13:46:04Z</dcterms:created>
  <dcterms:modified xsi:type="dcterms:W3CDTF">2021-06-18T09:42:17Z</dcterms:modified>
</cp:coreProperties>
</file>