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">
            <a:extLst>
              <a:ext uri="{FF2B5EF4-FFF2-40B4-BE49-F238E27FC236}">
                <a16:creationId xmlns:a16="http://schemas.microsoft.com/office/drawing/2014/main" id="{9F6CA638-91F3-4BB2-8775-ED4972C199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2021</a:t>
            </a:r>
          </a:p>
        </p:txBody>
      </p:sp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2">
            <a:extLst>
              <a:ext uri="{FF2B5EF4-FFF2-40B4-BE49-F238E27FC236}">
                <a16:creationId xmlns:a16="http://schemas.microsoft.com/office/drawing/2014/main" id="{A0208F6F-876C-4FB9-88B4-B4088AA8EE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3">
            <a:extLst>
              <a:ext uri="{FF2B5EF4-FFF2-40B4-BE49-F238E27FC236}">
                <a16:creationId xmlns:a16="http://schemas.microsoft.com/office/drawing/2014/main" id="{70AB8463-2BB3-495B-A2E0-4FD99D901D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4">
            <a:extLst>
              <a:ext uri="{FF2B5EF4-FFF2-40B4-BE49-F238E27FC236}">
                <a16:creationId xmlns:a16="http://schemas.microsoft.com/office/drawing/2014/main" id="{46BCB69C-F769-44D9-B6F1-712241D2DF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5">
            <a:extLst>
              <a:ext uri="{FF2B5EF4-FFF2-40B4-BE49-F238E27FC236}">
                <a16:creationId xmlns:a16="http://schemas.microsoft.com/office/drawing/2014/main" id="{CC14BDCB-D0FA-490F-8F44-F380E24EC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6">
            <a:extLst>
              <a:ext uri="{FF2B5EF4-FFF2-40B4-BE49-F238E27FC236}">
                <a16:creationId xmlns:a16="http://schemas.microsoft.com/office/drawing/2014/main" id="{FD762BBF-91EF-4E52-B828-A86187B0C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7">
            <a:extLst>
              <a:ext uri="{FF2B5EF4-FFF2-40B4-BE49-F238E27FC236}">
                <a16:creationId xmlns:a16="http://schemas.microsoft.com/office/drawing/2014/main" id="{77461FC1-8CA1-43A1-9884-1CBC7CAE4A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8">
            <a:extLst>
              <a:ext uri="{FF2B5EF4-FFF2-40B4-BE49-F238E27FC236}">
                <a16:creationId xmlns:a16="http://schemas.microsoft.com/office/drawing/2014/main" id="{DC51F72B-8AB2-4E6E-BCBD-9B2E6950F9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">
            <a:extLst>
              <a:ext uri="{FF2B5EF4-FFF2-40B4-BE49-F238E27FC236}">
                <a16:creationId xmlns:a16="http://schemas.microsoft.com/office/drawing/2014/main" id="{01C22E22-A712-469A-980C-C3FEB222EA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2</cp:revision>
  <dcterms:created xsi:type="dcterms:W3CDTF">2021-06-09T13:46:04Z</dcterms:created>
  <dcterms:modified xsi:type="dcterms:W3CDTF">2021-06-10T23:22:36Z</dcterms:modified>
</cp:coreProperties>
</file>