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4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F19956-8FD1-4FC6-A4BF-EE7BA39EA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491460-F3FB-4047-89CA-A00A4E15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BF947F-B731-49F1-9DE2-6C2CCE998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B2FD59-DAEE-45A3-BE97-5A1D7A51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4862F4-23E0-479E-93CF-C102BD50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41F6FD-AEA9-4B04-9935-8E38911C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16437D-C765-486C-94CD-E05CE955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239C4E-0DBD-4355-86A0-F69B19FA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5FFCA9-233F-48EA-B3E8-C4077AD7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18</cp:revision>
  <dcterms:created xsi:type="dcterms:W3CDTF">2020-12-11T00:05:06Z</dcterms:created>
  <dcterms:modified xsi:type="dcterms:W3CDTF">2021-06-04T09:48:00Z</dcterms:modified>
</cp:coreProperties>
</file>