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6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/Infoli%C3%A7%C3%A3o/video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B97C20-CB2B-4BD5-8C61-4D0F350B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1E48A6-4588-4434-B2F1-A9298E2B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9F21A3-05C4-4CA8-80DE-9C999C3C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F5E7FA-1E97-4471-BB14-B8296318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D3A83D-6E00-44E5-AECD-5DD89524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16D88A-FC12-497E-8053-FD7CA40B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5B003A-76F0-4C2C-BFFF-1649402A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F12EC8-C2F1-495C-9E61-E9363F2E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D4C92C-1731-4440-AF96-1839B0C2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4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24</cp:revision>
  <dcterms:created xsi:type="dcterms:W3CDTF">2020-12-11T00:05:06Z</dcterms:created>
  <dcterms:modified xsi:type="dcterms:W3CDTF">2021-05-28T09:50:19Z</dcterms:modified>
</cp:coreProperties>
</file>