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7" r:id="rId4"/>
    <p:sldId id="266" r:id="rId5"/>
    <p:sldId id="275" r:id="rId6"/>
    <p:sldId id="259" r:id="rId7"/>
    <p:sldId id="261" r:id="rId8"/>
    <p:sldId id="273" r:id="rId9"/>
    <p:sldId id="276" r:id="rId10"/>
    <p:sldId id="265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59AA7F8-8DE9-4816-9ECC-A738093E5921}"/>
    <pc:docChg chg="undo custSel modSld">
      <pc:chgData name="Neemias e Catia Lima" userId="b77af7bd85500281" providerId="LiveId" clId="{759AA7F8-8DE9-4816-9ECC-A738093E5921}" dt="2021-03-04T21:09:32.687" v="18"/>
      <pc:docMkLst>
        <pc:docMk/>
      </pc:docMkLst>
      <pc:sldChg chg="addSp delSp mod">
        <pc:chgData name="Neemias e Catia Lima" userId="b77af7bd85500281" providerId="LiveId" clId="{759AA7F8-8DE9-4816-9ECC-A738093E5921}" dt="2021-03-04T21:07:25.730" v="8" actId="22"/>
        <pc:sldMkLst>
          <pc:docMk/>
          <pc:sldMk cId="1479897616" sldId="257"/>
        </pc:sldMkLst>
        <pc:picChg chg="del">
          <ac:chgData name="Neemias e Catia Lima" userId="b77af7bd85500281" providerId="LiveId" clId="{759AA7F8-8DE9-4816-9ECC-A738093E5921}" dt="2021-03-04T21:06:55.944" v="0" actId="478"/>
          <ac:picMkLst>
            <pc:docMk/>
            <pc:sldMk cId="1479897616" sldId="257"/>
            <ac:picMk id="3" creationId="{F6E3BD17-03E9-4ED0-B9E7-263F990D0CCD}"/>
          </ac:picMkLst>
        </pc:picChg>
        <pc:picChg chg="add">
          <ac:chgData name="Neemias e Catia Lima" userId="b77af7bd85500281" providerId="LiveId" clId="{759AA7F8-8DE9-4816-9ECC-A738093E5921}" dt="2021-03-04T21:07:25.730" v="8" actId="22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759AA7F8-8DE9-4816-9ECC-A738093E5921}" dt="2021-03-04T21:08:15.368" v="10" actId="22"/>
        <pc:sldMkLst>
          <pc:docMk/>
          <pc:sldMk cId="2168413777" sldId="258"/>
        </pc:sldMkLst>
        <pc:picChg chg="del">
          <ac:chgData name="Neemias e Catia Lima" userId="b77af7bd85500281" providerId="LiveId" clId="{759AA7F8-8DE9-4816-9ECC-A738093E5921}" dt="2021-03-04T21:06:58.438" v="2" actId="478"/>
          <ac:picMkLst>
            <pc:docMk/>
            <pc:sldMk cId="2168413777" sldId="258"/>
            <ac:picMk id="3" creationId="{BB4A85AC-7B27-44D4-80B2-E3BBBB9D93A0}"/>
          </ac:picMkLst>
        </pc:picChg>
        <pc:picChg chg="add">
          <ac:chgData name="Neemias e Catia Lima" userId="b77af7bd85500281" providerId="LiveId" clId="{759AA7F8-8DE9-4816-9ECC-A738093E5921}" dt="2021-03-04T21:08:15.368" v="10" actId="22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759AA7F8-8DE9-4816-9ECC-A738093E5921}" dt="2021-03-04T21:09:32.687" v="18"/>
        <pc:sldMkLst>
          <pc:docMk/>
          <pc:sldMk cId="1830620196" sldId="259"/>
        </pc:sldMkLst>
        <pc:picChg chg="del">
          <ac:chgData name="Neemias e Catia Lima" userId="b77af7bd85500281" providerId="LiveId" clId="{759AA7F8-8DE9-4816-9ECC-A738093E5921}" dt="2021-03-04T21:07:07.073" v="6" actId="478"/>
          <ac:picMkLst>
            <pc:docMk/>
            <pc:sldMk cId="1830620196" sldId="259"/>
            <ac:picMk id="3" creationId="{1356AB8E-CC10-4C40-9733-CB9A14C2C646}"/>
          </ac:picMkLst>
        </pc:picChg>
        <pc:picChg chg="add mod">
          <ac:chgData name="Neemias e Catia Lima" userId="b77af7bd85500281" providerId="LiveId" clId="{759AA7F8-8DE9-4816-9ECC-A738093E5921}" dt="2021-03-04T21:09:32.687" v="1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759AA7F8-8DE9-4816-9ECC-A738093E5921}" dt="2021-03-04T21:07:09.473" v="7" actId="478"/>
        <pc:sldMkLst>
          <pc:docMk/>
          <pc:sldMk cId="3928667524" sldId="261"/>
        </pc:sldMkLst>
        <pc:picChg chg="del">
          <ac:chgData name="Neemias e Catia Lima" userId="b77af7bd85500281" providerId="LiveId" clId="{759AA7F8-8DE9-4816-9ECC-A738093E5921}" dt="2021-03-04T21:07:09.473" v="7" actId="478"/>
          <ac:picMkLst>
            <pc:docMk/>
            <pc:sldMk cId="3928667524" sldId="261"/>
            <ac:picMk id="3" creationId="{61206D20-3121-4858-BB14-84A8616E6FDF}"/>
          </ac:picMkLst>
        </pc:picChg>
      </pc:sldChg>
      <pc:sldChg chg="addSp delSp mod">
        <pc:chgData name="Neemias e Catia Lima" userId="b77af7bd85500281" providerId="LiveId" clId="{759AA7F8-8DE9-4816-9ECC-A738093E5921}" dt="2021-03-04T21:09:30.720" v="17" actId="21"/>
        <pc:sldMkLst>
          <pc:docMk/>
          <pc:sldMk cId="2119725163" sldId="266"/>
        </pc:sldMkLst>
        <pc:picChg chg="del">
          <ac:chgData name="Neemias e Catia Lima" userId="b77af7bd85500281" providerId="LiveId" clId="{759AA7F8-8DE9-4816-9ECC-A738093E5921}" dt="2021-03-04T21:07:05.337" v="5" actId="478"/>
          <ac:picMkLst>
            <pc:docMk/>
            <pc:sldMk cId="2119725163" sldId="266"/>
            <ac:picMk id="3" creationId="{0B2D4C3F-B389-45A9-8380-1E78782FDD34}"/>
          </ac:picMkLst>
        </pc:picChg>
        <pc:picChg chg="add">
          <ac:chgData name="Neemias e Catia Lima" userId="b77af7bd85500281" providerId="LiveId" clId="{759AA7F8-8DE9-4816-9ECC-A738093E5921}" dt="2021-03-04T21:08:47.214" v="13" actId="22"/>
          <ac:picMkLst>
            <pc:docMk/>
            <pc:sldMk cId="2119725163" sldId="266"/>
            <ac:picMk id="4" creationId="{6F1D8DEE-3E50-4996-922E-C0DECE22E23F}"/>
          </ac:picMkLst>
        </pc:picChg>
        <pc:picChg chg="add del">
          <ac:chgData name="Neemias e Catia Lima" userId="b77af7bd85500281" providerId="LiveId" clId="{759AA7F8-8DE9-4816-9ECC-A738093E5921}" dt="2021-03-04T21:09:30.720" v="17" actId="21"/>
          <ac:picMkLst>
            <pc:docMk/>
            <pc:sldMk cId="2119725163" sldId="266"/>
            <ac:picMk id="6" creationId="{B85F0988-689A-4775-9A70-A86F6678B2D2}"/>
          </ac:picMkLst>
        </pc:picChg>
      </pc:sldChg>
      <pc:sldChg chg="addSp delSp mod">
        <pc:chgData name="Neemias e Catia Lima" userId="b77af7bd85500281" providerId="LiveId" clId="{759AA7F8-8DE9-4816-9ECC-A738093E5921}" dt="2021-03-04T21:08:23.819" v="11" actId="22"/>
        <pc:sldMkLst>
          <pc:docMk/>
          <pc:sldMk cId="2086161523" sldId="267"/>
        </pc:sldMkLst>
        <pc:picChg chg="del">
          <ac:chgData name="Neemias e Catia Lima" userId="b77af7bd85500281" providerId="LiveId" clId="{759AA7F8-8DE9-4816-9ECC-A738093E5921}" dt="2021-03-04T21:06:59.745" v="3" actId="478"/>
          <ac:picMkLst>
            <pc:docMk/>
            <pc:sldMk cId="2086161523" sldId="267"/>
            <ac:picMk id="3" creationId="{3DC7A55D-4EC1-43E5-BCB4-68995E9A736E}"/>
          </ac:picMkLst>
        </pc:picChg>
        <pc:picChg chg="add">
          <ac:chgData name="Neemias e Catia Lima" userId="b77af7bd85500281" providerId="LiveId" clId="{759AA7F8-8DE9-4816-9ECC-A738093E5921}" dt="2021-03-04T21:08:23.819" v="11" actId="22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759AA7F8-8DE9-4816-9ECC-A738093E5921}" dt="2021-03-04T21:07:32.305" v="9" actId="22"/>
        <pc:sldMkLst>
          <pc:docMk/>
          <pc:sldMk cId="2421929742" sldId="271"/>
        </pc:sldMkLst>
        <pc:picChg chg="del">
          <ac:chgData name="Neemias e Catia Lima" userId="b77af7bd85500281" providerId="LiveId" clId="{759AA7F8-8DE9-4816-9ECC-A738093E5921}" dt="2021-03-04T21:06:57.097" v="1" actId="478"/>
          <ac:picMkLst>
            <pc:docMk/>
            <pc:sldMk cId="2421929742" sldId="271"/>
            <ac:picMk id="3" creationId="{176FA42D-2A82-46C8-A053-A843CD245AD0}"/>
          </ac:picMkLst>
        </pc:picChg>
        <pc:picChg chg="add">
          <ac:chgData name="Neemias e Catia Lima" userId="b77af7bd85500281" providerId="LiveId" clId="{759AA7F8-8DE9-4816-9ECC-A738093E5921}" dt="2021-03-04T21:07:32.305" v="9" actId="22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759AA7F8-8DE9-4816-9ECC-A738093E5921}" dt="2021-03-04T21:08:41.384" v="12" actId="22"/>
        <pc:sldMkLst>
          <pc:docMk/>
          <pc:sldMk cId="2514831893" sldId="272"/>
        </pc:sldMkLst>
        <pc:picChg chg="add">
          <ac:chgData name="Neemias e Catia Lima" userId="b77af7bd85500281" providerId="LiveId" clId="{759AA7F8-8DE9-4816-9ECC-A738093E5921}" dt="2021-03-04T21:08:41.384" v="12" actId="22"/>
          <ac:picMkLst>
            <pc:docMk/>
            <pc:sldMk cId="2514831893" sldId="272"/>
            <ac:picMk id="3" creationId="{8946B64C-A9B1-437D-BB02-3F09A3CEF803}"/>
          </ac:picMkLst>
        </pc:picChg>
        <pc:picChg chg="del">
          <ac:chgData name="Neemias e Catia Lima" userId="b77af7bd85500281" providerId="LiveId" clId="{759AA7F8-8DE9-4816-9ECC-A738093E5921}" dt="2021-03-04T21:07:03.842" v="4" actId="478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26243D09-EFC5-44E0-A3AE-32FBAD7C53C6}"/>
    <pc:docChg chg="modSld">
      <pc:chgData name="Neemias e Catia Lima" userId="b77af7bd85500281" providerId="LiveId" clId="{26243D09-EFC5-44E0-A3AE-32FBAD7C53C6}" dt="2021-02-25T23:37:32.329" v="0" actId="22"/>
      <pc:docMkLst>
        <pc:docMk/>
      </pc:docMkLst>
      <pc:sldChg chg="addSp mod">
        <pc:chgData name="Neemias e Catia Lima" userId="b77af7bd85500281" providerId="LiveId" clId="{26243D09-EFC5-44E0-A3AE-32FBAD7C53C6}" dt="2021-02-25T23:37:32.329" v="0" actId="22"/>
        <pc:sldMkLst>
          <pc:docMk/>
          <pc:sldMk cId="3928667524" sldId="261"/>
        </pc:sldMkLst>
        <pc:picChg chg="add">
          <ac:chgData name="Neemias e Catia Lima" userId="b77af7bd85500281" providerId="LiveId" clId="{26243D09-EFC5-44E0-A3AE-32FBAD7C53C6}" dt="2021-02-25T23:37:32.329" v="0" actId="22"/>
          <ac:picMkLst>
            <pc:docMk/>
            <pc:sldMk cId="3928667524" sldId="261"/>
            <ac:picMk id="3" creationId="{61206D20-3121-4858-BB14-84A8616E6FDF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CAB5BEA-9088-4C7A-9F48-C833F852F327}"/>
    <pc:docChg chg="modSld">
      <pc:chgData name="Neemias e Catia Lima" userId="b77af7bd85500281" providerId="LiveId" clId="{ACAB5BEA-9088-4C7A-9F48-C833F852F327}" dt="2021-03-11T23:51:38.531" v="0" actId="22"/>
      <pc:docMkLst>
        <pc:docMk/>
      </pc:docMkLst>
      <pc:sldChg chg="addSp mod">
        <pc:chgData name="Neemias e Catia Lima" userId="b77af7bd85500281" providerId="LiveId" clId="{ACAB5BEA-9088-4C7A-9F48-C833F852F327}" dt="2021-03-11T23:51:38.531" v="0" actId="22"/>
        <pc:sldMkLst>
          <pc:docMk/>
          <pc:sldMk cId="3928667524" sldId="261"/>
        </pc:sldMkLst>
        <pc:picChg chg="add">
          <ac:chgData name="Neemias e Catia Lima" userId="b77af7bd85500281" providerId="LiveId" clId="{ACAB5BEA-9088-4C7A-9F48-C833F852F327}" dt="2021-03-11T23:51:38.531" v="0" actId="22"/>
          <ac:picMkLst>
            <pc:docMk/>
            <pc:sldMk cId="3928667524" sldId="261"/>
            <ac:picMk id="3" creationId="{585C833A-B1D5-4C59-85E3-DF72C2B1ACED}"/>
          </ac:picMkLst>
        </pc:picChg>
      </pc:sldChg>
    </pc:docChg>
  </pc:docChgLst>
  <pc:docChgLst>
    <pc:chgData name="Neemias e Catia Lima" userId="b77af7bd85500281" providerId="LiveId" clId="{CFCBEBF5-B0FB-4BAB-AAB6-098A797EFE98}"/>
    <pc:docChg chg="undo custSel addSld modSld">
      <pc:chgData name="Neemias e Catia Lima" userId="b77af7bd85500281" providerId="LiveId" clId="{CFCBEBF5-B0FB-4BAB-AAB6-098A797EFE98}" dt="2021-03-18T09:16:31.912" v="20" actId="22"/>
      <pc:docMkLst>
        <pc:docMk/>
      </pc:docMkLst>
      <pc:sldChg chg="addSp delSp mod">
        <pc:chgData name="Neemias e Catia Lima" userId="b77af7bd85500281" providerId="LiveId" clId="{CFCBEBF5-B0FB-4BAB-AAB6-098A797EFE98}" dt="2021-03-18T09:14:26.570" v="8" actId="22"/>
        <pc:sldMkLst>
          <pc:docMk/>
          <pc:sldMk cId="1479897616" sldId="257"/>
        </pc:sldMkLst>
        <pc:picChg chg="del">
          <ac:chgData name="Neemias e Catia Lima" userId="b77af7bd85500281" providerId="LiveId" clId="{CFCBEBF5-B0FB-4BAB-AAB6-098A797EFE98}" dt="2021-03-18T09:12:08.022" v="0" actId="478"/>
          <ac:picMkLst>
            <pc:docMk/>
            <pc:sldMk cId="1479897616" sldId="257"/>
            <ac:picMk id="3" creationId="{0B9AA391-5C24-4AF5-A767-0B227931D453}"/>
          </ac:picMkLst>
        </pc:picChg>
        <pc:picChg chg="add">
          <ac:chgData name="Neemias e Catia Lima" userId="b77af7bd85500281" providerId="LiveId" clId="{CFCBEBF5-B0FB-4BAB-AAB6-098A797EFE98}" dt="2021-03-18T09:14:26.570" v="8" actId="22"/>
          <ac:picMkLst>
            <pc:docMk/>
            <pc:sldMk cId="1479897616" sldId="257"/>
            <ac:picMk id="4" creationId="{AE8A8BB4-5C95-43B8-96D0-9589812369B4}"/>
          </ac:picMkLst>
        </pc:picChg>
      </pc:sldChg>
      <pc:sldChg chg="addSp delSp mod">
        <pc:chgData name="Neemias e Catia Lima" userId="b77af7bd85500281" providerId="LiveId" clId="{CFCBEBF5-B0FB-4BAB-AAB6-098A797EFE98}" dt="2021-03-18T09:14:56.702" v="10" actId="22"/>
        <pc:sldMkLst>
          <pc:docMk/>
          <pc:sldMk cId="2168413777" sldId="258"/>
        </pc:sldMkLst>
        <pc:picChg chg="del">
          <ac:chgData name="Neemias e Catia Lima" userId="b77af7bd85500281" providerId="LiveId" clId="{CFCBEBF5-B0FB-4BAB-AAB6-098A797EFE98}" dt="2021-03-18T09:12:13.317" v="2" actId="478"/>
          <ac:picMkLst>
            <pc:docMk/>
            <pc:sldMk cId="2168413777" sldId="258"/>
            <ac:picMk id="3" creationId="{542290F3-14BE-4FCC-8EBD-F44A5BA0C2CA}"/>
          </ac:picMkLst>
        </pc:picChg>
        <pc:picChg chg="add">
          <ac:chgData name="Neemias e Catia Lima" userId="b77af7bd85500281" providerId="LiveId" clId="{CFCBEBF5-B0FB-4BAB-AAB6-098A797EFE98}" dt="2021-03-18T09:14:56.702" v="10" actId="22"/>
          <ac:picMkLst>
            <pc:docMk/>
            <pc:sldMk cId="2168413777" sldId="258"/>
            <ac:picMk id="4" creationId="{7FA48B5D-CA6F-434F-BCF8-60D93DCAEA61}"/>
          </ac:picMkLst>
        </pc:picChg>
      </pc:sldChg>
      <pc:sldChg chg="addSp delSp mod">
        <pc:chgData name="Neemias e Catia Lima" userId="b77af7bd85500281" providerId="LiveId" clId="{CFCBEBF5-B0FB-4BAB-AAB6-098A797EFE98}" dt="2021-03-18T09:16:03.458" v="18" actId="22"/>
        <pc:sldMkLst>
          <pc:docMk/>
          <pc:sldMk cId="1830620196" sldId="259"/>
        </pc:sldMkLst>
        <pc:picChg chg="del">
          <ac:chgData name="Neemias e Catia Lima" userId="b77af7bd85500281" providerId="LiveId" clId="{CFCBEBF5-B0FB-4BAB-AAB6-098A797EFE98}" dt="2021-03-18T09:12:23.909" v="6" actId="478"/>
          <ac:picMkLst>
            <pc:docMk/>
            <pc:sldMk cId="1830620196" sldId="259"/>
            <ac:picMk id="3" creationId="{F87FE68F-38A1-42AA-BB18-6EF1DF0CFB47}"/>
          </ac:picMkLst>
        </pc:picChg>
        <pc:picChg chg="add">
          <ac:chgData name="Neemias e Catia Lima" userId="b77af7bd85500281" providerId="LiveId" clId="{CFCBEBF5-B0FB-4BAB-AAB6-098A797EFE98}" dt="2021-03-18T09:16:03.458" v="18" actId="22"/>
          <ac:picMkLst>
            <pc:docMk/>
            <pc:sldMk cId="1830620196" sldId="259"/>
            <ac:picMk id="4" creationId="{CB8E06DC-0FAC-4CA7-8E8B-8C736E369146}"/>
          </ac:picMkLst>
        </pc:picChg>
      </pc:sldChg>
      <pc:sldChg chg="addSp delSp mod">
        <pc:chgData name="Neemias e Catia Lima" userId="b77af7bd85500281" providerId="LiveId" clId="{CFCBEBF5-B0FB-4BAB-AAB6-098A797EFE98}" dt="2021-03-18T09:16:17.219" v="19" actId="22"/>
        <pc:sldMkLst>
          <pc:docMk/>
          <pc:sldMk cId="3928667524" sldId="261"/>
        </pc:sldMkLst>
        <pc:picChg chg="del">
          <ac:chgData name="Neemias e Catia Lima" userId="b77af7bd85500281" providerId="LiveId" clId="{CFCBEBF5-B0FB-4BAB-AAB6-098A797EFE98}" dt="2021-03-18T09:12:27.192" v="7" actId="478"/>
          <ac:picMkLst>
            <pc:docMk/>
            <pc:sldMk cId="3928667524" sldId="261"/>
            <ac:picMk id="3" creationId="{585C833A-B1D5-4C59-85E3-DF72C2B1ACED}"/>
          </ac:picMkLst>
        </pc:picChg>
        <pc:picChg chg="add">
          <ac:chgData name="Neemias e Catia Lima" userId="b77af7bd85500281" providerId="LiveId" clId="{CFCBEBF5-B0FB-4BAB-AAB6-098A797EFE98}" dt="2021-03-18T09:16:17.219" v="19" actId="22"/>
          <ac:picMkLst>
            <pc:docMk/>
            <pc:sldMk cId="3928667524" sldId="261"/>
            <ac:picMk id="4" creationId="{2FD66E95-7E7B-4CAE-8088-B42FE5D13D1A}"/>
          </ac:picMkLst>
        </pc:picChg>
      </pc:sldChg>
      <pc:sldChg chg="addSp delSp mod">
        <pc:chgData name="Neemias e Catia Lima" userId="b77af7bd85500281" providerId="LiveId" clId="{CFCBEBF5-B0FB-4BAB-AAB6-098A797EFE98}" dt="2021-03-18T09:15:52.419" v="17" actId="22"/>
        <pc:sldMkLst>
          <pc:docMk/>
          <pc:sldMk cId="2119725163" sldId="266"/>
        </pc:sldMkLst>
        <pc:picChg chg="del">
          <ac:chgData name="Neemias e Catia Lima" userId="b77af7bd85500281" providerId="LiveId" clId="{CFCBEBF5-B0FB-4BAB-AAB6-098A797EFE98}" dt="2021-03-18T09:12:21.544" v="5" actId="478"/>
          <ac:picMkLst>
            <pc:docMk/>
            <pc:sldMk cId="2119725163" sldId="266"/>
            <ac:picMk id="3" creationId="{FBA966C7-05DF-4E76-9A30-3527ED31E672}"/>
          </ac:picMkLst>
        </pc:picChg>
        <pc:picChg chg="add del">
          <ac:chgData name="Neemias e Catia Lima" userId="b77af7bd85500281" providerId="LiveId" clId="{CFCBEBF5-B0FB-4BAB-AAB6-098A797EFE98}" dt="2021-03-18T09:15:46.793" v="16" actId="22"/>
          <ac:picMkLst>
            <pc:docMk/>
            <pc:sldMk cId="2119725163" sldId="266"/>
            <ac:picMk id="4" creationId="{540C3D4C-FB1E-4965-8EC5-7A3DF0CD6915}"/>
          </ac:picMkLst>
        </pc:picChg>
        <pc:picChg chg="add">
          <ac:chgData name="Neemias e Catia Lima" userId="b77af7bd85500281" providerId="LiveId" clId="{CFCBEBF5-B0FB-4BAB-AAB6-098A797EFE98}" dt="2021-03-18T09:15:52.419" v="17" actId="22"/>
          <ac:picMkLst>
            <pc:docMk/>
            <pc:sldMk cId="2119725163" sldId="266"/>
            <ac:picMk id="6" creationId="{9A365A98-0461-4948-86B3-66A9CF58B471}"/>
          </ac:picMkLst>
        </pc:picChg>
      </pc:sldChg>
      <pc:sldChg chg="addSp delSp mod">
        <pc:chgData name="Neemias e Catia Lima" userId="b77af7bd85500281" providerId="LiveId" clId="{CFCBEBF5-B0FB-4BAB-AAB6-098A797EFE98}" dt="2021-03-18T09:15:10.707" v="11" actId="22"/>
        <pc:sldMkLst>
          <pc:docMk/>
          <pc:sldMk cId="2086161523" sldId="267"/>
        </pc:sldMkLst>
        <pc:picChg chg="del">
          <ac:chgData name="Neemias e Catia Lima" userId="b77af7bd85500281" providerId="LiveId" clId="{CFCBEBF5-B0FB-4BAB-AAB6-098A797EFE98}" dt="2021-03-18T09:12:15.948" v="3" actId="478"/>
          <ac:picMkLst>
            <pc:docMk/>
            <pc:sldMk cId="2086161523" sldId="267"/>
            <ac:picMk id="3" creationId="{83F87F42-A41F-41A1-A118-EA76A716B37B}"/>
          </ac:picMkLst>
        </pc:picChg>
        <pc:picChg chg="add">
          <ac:chgData name="Neemias e Catia Lima" userId="b77af7bd85500281" providerId="LiveId" clId="{CFCBEBF5-B0FB-4BAB-AAB6-098A797EFE98}" dt="2021-03-18T09:15:10.707" v="11" actId="22"/>
          <ac:picMkLst>
            <pc:docMk/>
            <pc:sldMk cId="2086161523" sldId="267"/>
            <ac:picMk id="4" creationId="{E7E9747E-5F62-4F07-817D-65BB0643CE1F}"/>
          </ac:picMkLst>
        </pc:picChg>
      </pc:sldChg>
      <pc:sldChg chg="addSp delSp mod">
        <pc:chgData name="Neemias e Catia Lima" userId="b77af7bd85500281" providerId="LiveId" clId="{CFCBEBF5-B0FB-4BAB-AAB6-098A797EFE98}" dt="2021-03-18T09:14:41.395" v="9" actId="22"/>
        <pc:sldMkLst>
          <pc:docMk/>
          <pc:sldMk cId="2421929742" sldId="271"/>
        </pc:sldMkLst>
        <pc:picChg chg="del">
          <ac:chgData name="Neemias e Catia Lima" userId="b77af7bd85500281" providerId="LiveId" clId="{CFCBEBF5-B0FB-4BAB-AAB6-098A797EFE98}" dt="2021-03-18T09:12:10.722" v="1" actId="478"/>
          <ac:picMkLst>
            <pc:docMk/>
            <pc:sldMk cId="2421929742" sldId="271"/>
            <ac:picMk id="3" creationId="{B3A1B224-ED95-46BA-8AEB-8F7FC19004E5}"/>
          </ac:picMkLst>
        </pc:picChg>
        <pc:picChg chg="add">
          <ac:chgData name="Neemias e Catia Lima" userId="b77af7bd85500281" providerId="LiveId" clId="{CFCBEBF5-B0FB-4BAB-AAB6-098A797EFE98}" dt="2021-03-18T09:14:41.395" v="9" actId="22"/>
          <ac:picMkLst>
            <pc:docMk/>
            <pc:sldMk cId="2421929742" sldId="271"/>
            <ac:picMk id="4" creationId="{2AE4A72E-A7B3-4E0D-8CD6-76019F7FE31B}"/>
          </ac:picMkLst>
        </pc:picChg>
      </pc:sldChg>
      <pc:sldChg chg="addSp delSp mod">
        <pc:chgData name="Neemias e Catia Lima" userId="b77af7bd85500281" providerId="LiveId" clId="{CFCBEBF5-B0FB-4BAB-AAB6-098A797EFE98}" dt="2021-03-18T09:15:31.626" v="14" actId="22"/>
        <pc:sldMkLst>
          <pc:docMk/>
          <pc:sldMk cId="2514831893" sldId="272"/>
        </pc:sldMkLst>
        <pc:picChg chg="add">
          <ac:chgData name="Neemias e Catia Lima" userId="b77af7bd85500281" providerId="LiveId" clId="{CFCBEBF5-B0FB-4BAB-AAB6-098A797EFE98}" dt="2021-03-18T09:15:31.626" v="14" actId="22"/>
          <ac:picMkLst>
            <pc:docMk/>
            <pc:sldMk cId="2514831893" sldId="272"/>
            <ac:picMk id="3" creationId="{82194B40-B263-4AF8-8FCE-9CC0C428AF3E}"/>
          </ac:picMkLst>
        </pc:picChg>
        <pc:picChg chg="del">
          <ac:chgData name="Neemias e Catia Lima" userId="b77af7bd85500281" providerId="LiveId" clId="{CFCBEBF5-B0FB-4BAB-AAB6-098A797EFE98}" dt="2021-03-18T09:12:18.554" v="4" actId="478"/>
          <ac:picMkLst>
            <pc:docMk/>
            <pc:sldMk cId="2514831893" sldId="272"/>
            <ac:picMk id="4" creationId="{52A5D5CF-D961-4DA1-8B75-211C730596A1}"/>
          </ac:picMkLst>
        </pc:picChg>
      </pc:sldChg>
      <pc:sldChg chg="addSp add mod">
        <pc:chgData name="Neemias e Catia Lima" userId="b77af7bd85500281" providerId="LiveId" clId="{CFCBEBF5-B0FB-4BAB-AAB6-098A797EFE98}" dt="2021-03-18T09:16:31.912" v="20" actId="22"/>
        <pc:sldMkLst>
          <pc:docMk/>
          <pc:sldMk cId="2051381339" sldId="273"/>
        </pc:sldMkLst>
        <pc:picChg chg="add">
          <ac:chgData name="Neemias e Catia Lima" userId="b77af7bd85500281" providerId="LiveId" clId="{CFCBEBF5-B0FB-4BAB-AAB6-098A797EFE98}" dt="2021-03-18T09:16:31.912" v="20" actId="22"/>
          <ac:picMkLst>
            <pc:docMk/>
            <pc:sldMk cId="2051381339" sldId="273"/>
            <ac:picMk id="3" creationId="{0998629A-CB07-4DB9-B4D0-D38F55A5387C}"/>
          </ac:picMkLst>
        </pc:picChg>
      </pc:sldChg>
      <pc:sldChg chg="add">
        <pc:chgData name="Neemias e Catia Lima" userId="b77af7bd85500281" providerId="LiveId" clId="{CFCBEBF5-B0FB-4BAB-AAB6-098A797EFE98}" dt="2021-03-18T09:15:16.749" v="13"/>
        <pc:sldMkLst>
          <pc:docMk/>
          <pc:sldMk cId="3482549119" sldId="274"/>
        </pc:sldMkLst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F9FB9F9E-E022-40BF-95A5-2CDAEEB442CF}"/>
    <pc:docChg chg="undo custSel addSld delSld modSld">
      <pc:chgData name="Neemias e Catia Lima" userId="b77af7bd85500281" providerId="LiveId" clId="{F9FB9F9E-E022-40BF-95A5-2CDAEEB442CF}" dt="2021-04-03T11:29:12.979" v="119" actId="14100"/>
      <pc:docMkLst>
        <pc:docMk/>
      </pc:docMkLst>
      <pc:sldChg chg="addSp delSp mod">
        <pc:chgData name="Neemias e Catia Lima" userId="b77af7bd85500281" providerId="LiveId" clId="{F9FB9F9E-E022-40BF-95A5-2CDAEEB442CF}" dt="2021-03-31T11:34:31.479" v="10" actId="22"/>
        <pc:sldMkLst>
          <pc:docMk/>
          <pc:sldMk cId="2168413777" sldId="258"/>
        </pc:sldMkLst>
        <pc:picChg chg="del">
          <ac:chgData name="Neemias e Catia Lima" userId="b77af7bd85500281" providerId="LiveId" clId="{F9FB9F9E-E022-40BF-95A5-2CDAEEB442CF}" dt="2021-03-31T11:33:36.620" v="0" actId="478"/>
          <ac:picMkLst>
            <pc:docMk/>
            <pc:sldMk cId="2168413777" sldId="258"/>
            <ac:picMk id="3" creationId="{BFBF0071-5ED3-421B-B846-92FA09128150}"/>
          </ac:picMkLst>
        </pc:picChg>
        <pc:picChg chg="add">
          <ac:chgData name="Neemias e Catia Lima" userId="b77af7bd85500281" providerId="LiveId" clId="{F9FB9F9E-E022-40BF-95A5-2CDAEEB442CF}" dt="2021-03-31T11:34:31.479" v="10" actId="22"/>
          <ac:picMkLst>
            <pc:docMk/>
            <pc:sldMk cId="2168413777" sldId="258"/>
            <ac:picMk id="4" creationId="{058BFC4A-5F05-4174-9198-587B57FD31E9}"/>
          </ac:picMkLst>
        </pc:picChg>
      </pc:sldChg>
      <pc:sldChg chg="addSp delSp add del mod">
        <pc:chgData name="Neemias e Catia Lima" userId="b77af7bd85500281" providerId="LiveId" clId="{F9FB9F9E-E022-40BF-95A5-2CDAEEB442CF}" dt="2021-03-31T11:40:03.837" v="76" actId="22"/>
        <pc:sldMkLst>
          <pc:docMk/>
          <pc:sldMk cId="1830620196" sldId="259"/>
        </pc:sldMkLst>
        <pc:picChg chg="add">
          <ac:chgData name="Neemias e Catia Lima" userId="b77af7bd85500281" providerId="LiveId" clId="{F9FB9F9E-E022-40BF-95A5-2CDAEEB442CF}" dt="2021-03-31T11:40:03.837" v="76" actId="22"/>
          <ac:picMkLst>
            <pc:docMk/>
            <pc:sldMk cId="1830620196" sldId="259"/>
            <ac:picMk id="3" creationId="{50FBDB27-0D38-45A0-8869-5B423BD6EE84}"/>
          </ac:picMkLst>
        </pc:picChg>
        <pc:picChg chg="del">
          <ac:chgData name="Neemias e Catia Lima" userId="b77af7bd85500281" providerId="LiveId" clId="{F9FB9F9E-E022-40BF-95A5-2CDAEEB442CF}" dt="2021-03-31T11:33:46.659" v="6" actId="478"/>
          <ac:picMkLst>
            <pc:docMk/>
            <pc:sldMk cId="1830620196" sldId="259"/>
            <ac:picMk id="6" creationId="{C199483F-0287-4744-80ED-92AF0622D92D}"/>
          </ac:picMkLst>
        </pc:picChg>
      </pc:sldChg>
      <pc:sldChg chg="addSp delSp mod">
        <pc:chgData name="Neemias e Catia Lima" userId="b77af7bd85500281" providerId="LiveId" clId="{F9FB9F9E-E022-40BF-95A5-2CDAEEB442CF}" dt="2021-03-31T11:40:17.935" v="77" actId="22"/>
        <pc:sldMkLst>
          <pc:docMk/>
          <pc:sldMk cId="3928667524" sldId="261"/>
        </pc:sldMkLst>
        <pc:picChg chg="del">
          <ac:chgData name="Neemias e Catia Lima" userId="b77af7bd85500281" providerId="LiveId" clId="{F9FB9F9E-E022-40BF-95A5-2CDAEEB442CF}" dt="2021-03-31T11:33:48.516" v="7" actId="478"/>
          <ac:picMkLst>
            <pc:docMk/>
            <pc:sldMk cId="3928667524" sldId="261"/>
            <ac:picMk id="3" creationId="{F93E684E-DF93-4472-BCB6-7DEC1C223633}"/>
          </ac:picMkLst>
        </pc:picChg>
        <pc:picChg chg="add">
          <ac:chgData name="Neemias e Catia Lima" userId="b77af7bd85500281" providerId="LiveId" clId="{F9FB9F9E-E022-40BF-95A5-2CDAEEB442CF}" dt="2021-03-31T11:40:17.935" v="77" actId="22"/>
          <ac:picMkLst>
            <pc:docMk/>
            <pc:sldMk cId="3928667524" sldId="261"/>
            <ac:picMk id="4" creationId="{8A23D7F0-C0FF-4F5E-AC57-8D8E497FC73F}"/>
          </ac:picMkLst>
        </pc:picChg>
      </pc:sldChg>
      <pc:sldChg chg="addSp delSp modSp mod">
        <pc:chgData name="Neemias e Catia Lima" userId="b77af7bd85500281" providerId="LiveId" clId="{F9FB9F9E-E022-40BF-95A5-2CDAEEB442CF}" dt="2021-04-03T11:29:12.979" v="119" actId="14100"/>
        <pc:sldMkLst>
          <pc:docMk/>
          <pc:sldMk cId="994347174" sldId="265"/>
        </pc:sldMkLst>
        <pc:spChg chg="add mod ord">
          <ac:chgData name="Neemias e Catia Lima" userId="b77af7bd85500281" providerId="LiveId" clId="{F9FB9F9E-E022-40BF-95A5-2CDAEEB442CF}" dt="2021-04-03T11:29:12.979" v="119" actId="14100"/>
          <ac:spMkLst>
            <pc:docMk/>
            <pc:sldMk cId="994347174" sldId="265"/>
            <ac:spMk id="6" creationId="{4486522B-D171-4B11-A362-910438A639E2}"/>
          </ac:spMkLst>
        </pc:spChg>
        <pc:picChg chg="del">
          <ac:chgData name="Neemias e Catia Lima" userId="b77af7bd85500281" providerId="LiveId" clId="{F9FB9F9E-E022-40BF-95A5-2CDAEEB442CF}" dt="2021-03-31T11:34:40.738" v="12" actId="478"/>
          <ac:picMkLst>
            <pc:docMk/>
            <pc:sldMk cId="994347174" sldId="265"/>
            <ac:picMk id="3" creationId="{106B1E07-C0F6-4CB6-B542-6EE7BF6DB4BE}"/>
          </ac:picMkLst>
        </pc:picChg>
        <pc:picChg chg="add mod">
          <ac:chgData name="Neemias e Catia Lima" userId="b77af7bd85500281" providerId="LiveId" clId="{F9FB9F9E-E022-40BF-95A5-2CDAEEB442CF}" dt="2021-04-03T11:27:58.317" v="86" actId="14100"/>
          <ac:picMkLst>
            <pc:docMk/>
            <pc:sldMk cId="994347174" sldId="265"/>
            <ac:picMk id="3" creationId="{EDD08997-FF44-41E8-8C69-3AEEAE0D1102}"/>
          </ac:picMkLst>
        </pc:picChg>
        <pc:picChg chg="del">
          <ac:chgData name="Neemias e Catia Lima" userId="b77af7bd85500281" providerId="LiveId" clId="{F9FB9F9E-E022-40BF-95A5-2CDAEEB442CF}" dt="2021-03-31T11:34:37.715" v="11" actId="478"/>
          <ac:picMkLst>
            <pc:docMk/>
            <pc:sldMk cId="994347174" sldId="265"/>
            <ac:picMk id="4" creationId="{DA3638A2-27F2-4EC6-A666-7C318C5DCB0C}"/>
          </ac:picMkLst>
        </pc:picChg>
        <pc:picChg chg="add del">
          <ac:chgData name="Neemias e Catia Lima" userId="b77af7bd85500281" providerId="LiveId" clId="{F9FB9F9E-E022-40BF-95A5-2CDAEEB442CF}" dt="2021-04-03T11:27:38.504" v="82" actId="478"/>
          <ac:picMkLst>
            <pc:docMk/>
            <pc:sldMk cId="994347174" sldId="265"/>
            <ac:picMk id="5" creationId="{008F8282-AE41-4538-BB7F-7D8516E202DC}"/>
          </ac:picMkLst>
        </pc:picChg>
      </pc:sldChg>
      <pc:sldChg chg="addSp delSp mod">
        <pc:chgData name="Neemias e Catia Lima" userId="b77af7bd85500281" providerId="LiveId" clId="{F9FB9F9E-E022-40BF-95A5-2CDAEEB442CF}" dt="2021-03-31T11:39:55.505" v="75" actId="22"/>
        <pc:sldMkLst>
          <pc:docMk/>
          <pc:sldMk cId="2119725163" sldId="266"/>
        </pc:sldMkLst>
        <pc:picChg chg="del">
          <ac:chgData name="Neemias e Catia Lima" userId="b77af7bd85500281" providerId="LiveId" clId="{F9FB9F9E-E022-40BF-95A5-2CDAEEB442CF}" dt="2021-03-31T11:33:40.716" v="3" actId="478"/>
          <ac:picMkLst>
            <pc:docMk/>
            <pc:sldMk cId="2119725163" sldId="266"/>
            <ac:picMk id="3" creationId="{FB8247A2-D63F-4C91-8FF5-2359293909AE}"/>
          </ac:picMkLst>
        </pc:picChg>
        <pc:picChg chg="add">
          <ac:chgData name="Neemias e Catia Lima" userId="b77af7bd85500281" providerId="LiveId" clId="{F9FB9F9E-E022-40BF-95A5-2CDAEEB442CF}" dt="2021-03-31T11:39:55.505" v="75" actId="22"/>
          <ac:picMkLst>
            <pc:docMk/>
            <pc:sldMk cId="2119725163" sldId="266"/>
            <ac:picMk id="4" creationId="{DB5E2D5D-2B7F-4DAC-BCBA-6BD751BD4AFF}"/>
          </ac:picMkLst>
        </pc:picChg>
      </pc:sldChg>
      <pc:sldChg chg="addSp delSp mod">
        <pc:chgData name="Neemias e Catia Lima" userId="b77af7bd85500281" providerId="LiveId" clId="{F9FB9F9E-E022-40BF-95A5-2CDAEEB442CF}" dt="2021-03-31T11:39:40.241" v="73" actId="22"/>
        <pc:sldMkLst>
          <pc:docMk/>
          <pc:sldMk cId="2086161523" sldId="267"/>
        </pc:sldMkLst>
        <pc:picChg chg="del">
          <ac:chgData name="Neemias e Catia Lima" userId="b77af7bd85500281" providerId="LiveId" clId="{F9FB9F9E-E022-40BF-95A5-2CDAEEB442CF}" dt="2021-03-31T11:33:37.724" v="1" actId="478"/>
          <ac:picMkLst>
            <pc:docMk/>
            <pc:sldMk cId="2086161523" sldId="267"/>
            <ac:picMk id="3" creationId="{4B52AC29-1D3E-4A6E-8AC2-2138D94A5F03}"/>
          </ac:picMkLst>
        </pc:picChg>
        <pc:picChg chg="add">
          <ac:chgData name="Neemias e Catia Lima" userId="b77af7bd85500281" providerId="LiveId" clId="{F9FB9F9E-E022-40BF-95A5-2CDAEEB442CF}" dt="2021-03-31T11:39:40.241" v="73" actId="22"/>
          <ac:picMkLst>
            <pc:docMk/>
            <pc:sldMk cId="2086161523" sldId="267"/>
            <ac:picMk id="4" creationId="{E5D4E585-2FBF-42F8-9E6A-5889E35DBEB3}"/>
          </ac:picMkLst>
        </pc:picChg>
      </pc:sldChg>
      <pc:sldChg chg="addSp delSp mod">
        <pc:chgData name="Neemias e Catia Lima" userId="b77af7bd85500281" providerId="LiveId" clId="{F9FB9F9E-E022-40BF-95A5-2CDAEEB442CF}" dt="2021-03-31T11:39:48.307" v="74" actId="22"/>
        <pc:sldMkLst>
          <pc:docMk/>
          <pc:sldMk cId="2514831893" sldId="272"/>
        </pc:sldMkLst>
        <pc:picChg chg="add">
          <ac:chgData name="Neemias e Catia Lima" userId="b77af7bd85500281" providerId="LiveId" clId="{F9FB9F9E-E022-40BF-95A5-2CDAEEB442CF}" dt="2021-03-31T11:39:48.307" v="74" actId="22"/>
          <ac:picMkLst>
            <pc:docMk/>
            <pc:sldMk cId="2514831893" sldId="272"/>
            <ac:picMk id="3" creationId="{3F286BA0-02A9-4EF3-B294-694F67CFF6EF}"/>
          </ac:picMkLst>
        </pc:picChg>
        <pc:picChg chg="del">
          <ac:chgData name="Neemias e Catia Lima" userId="b77af7bd85500281" providerId="LiveId" clId="{F9FB9F9E-E022-40BF-95A5-2CDAEEB442CF}" dt="2021-03-31T11:33:39.387" v="2" actId="478"/>
          <ac:picMkLst>
            <pc:docMk/>
            <pc:sldMk cId="2514831893" sldId="272"/>
            <ac:picMk id="4" creationId="{9E569097-F3F3-4C9F-B57F-4D097D6D9746}"/>
          </ac:picMkLst>
        </pc:picChg>
      </pc:sldChg>
      <pc:sldChg chg="addSp delSp modSp mod">
        <pc:chgData name="Neemias e Catia Lima" userId="b77af7bd85500281" providerId="LiveId" clId="{F9FB9F9E-E022-40BF-95A5-2CDAEEB442CF}" dt="2021-03-31T11:40:36.431" v="80" actId="1036"/>
        <pc:sldMkLst>
          <pc:docMk/>
          <pc:sldMk cId="2051381339" sldId="273"/>
        </pc:sldMkLst>
        <pc:picChg chg="add mod">
          <ac:chgData name="Neemias e Catia Lima" userId="b77af7bd85500281" providerId="LiveId" clId="{F9FB9F9E-E022-40BF-95A5-2CDAEEB442CF}" dt="2021-03-31T11:40:36.431" v="80" actId="1036"/>
          <ac:picMkLst>
            <pc:docMk/>
            <pc:sldMk cId="2051381339" sldId="273"/>
            <ac:picMk id="3" creationId="{F202AB4D-67E0-4083-8567-41E69C917595}"/>
          </ac:picMkLst>
        </pc:picChg>
        <pc:picChg chg="del">
          <ac:chgData name="Neemias e Catia Lima" userId="b77af7bd85500281" providerId="LiveId" clId="{F9FB9F9E-E022-40BF-95A5-2CDAEEB442CF}" dt="2021-03-31T11:33:49.828" v="8" actId="478"/>
          <ac:picMkLst>
            <pc:docMk/>
            <pc:sldMk cId="2051381339" sldId="273"/>
            <ac:picMk id="4" creationId="{9ABF1A9B-E229-4E41-9A96-1FB118CF0045}"/>
          </ac:picMkLst>
        </pc:picChg>
      </pc:sldChg>
      <pc:sldChg chg="delSp mod">
        <pc:chgData name="Neemias e Catia Lima" userId="b77af7bd85500281" providerId="LiveId" clId="{F9FB9F9E-E022-40BF-95A5-2CDAEEB442CF}" dt="2021-03-31T11:33:52.684" v="9" actId="478"/>
        <pc:sldMkLst>
          <pc:docMk/>
          <pc:sldMk cId="3482549119" sldId="274"/>
        </pc:sldMkLst>
        <pc:picChg chg="del">
          <ac:chgData name="Neemias e Catia Lima" userId="b77af7bd85500281" providerId="LiveId" clId="{F9FB9F9E-E022-40BF-95A5-2CDAEEB442CF}" dt="2021-03-31T11:33:52.684" v="9" actId="478"/>
          <ac:picMkLst>
            <pc:docMk/>
            <pc:sldMk cId="3482549119" sldId="274"/>
            <ac:picMk id="3" creationId="{1A77E15E-C340-4A41-B973-A8B0DA2F6A80}"/>
          </ac:picMkLst>
        </pc:picChg>
      </pc:sldChg>
      <pc:sldChg chg="add">
        <pc:chgData name="Neemias e Catia Lima" userId="b77af7bd85500281" providerId="LiveId" clId="{F9FB9F9E-E022-40BF-95A5-2CDAEEB442CF}" dt="2021-03-31T11:41:20.659" v="81"/>
        <pc:sldMkLst>
          <pc:docMk/>
          <pc:sldMk cId="1505514879" sldId="275"/>
        </pc:sldMkLst>
      </pc:sldChg>
    </pc:docChg>
  </pc:docChgLst>
  <pc:docChgLst>
    <pc:chgData name="Neemias e Catia Lima" userId="b77af7bd85500281" providerId="LiveId" clId="{558F76EC-20A8-4790-8EB2-6F2354713D02}"/>
    <pc:docChg chg="undo custSel addSld delSld modSld">
      <pc:chgData name="Neemias e Catia Lima" userId="b77af7bd85500281" providerId="LiveId" clId="{558F76EC-20A8-4790-8EB2-6F2354713D02}" dt="2021-02-18T09:08:19.937" v="20" actId="47"/>
      <pc:docMkLst>
        <pc:docMk/>
      </pc:docMkLst>
      <pc:sldChg chg="addSp delSp mod">
        <pc:chgData name="Neemias e Catia Lima" userId="b77af7bd85500281" providerId="LiveId" clId="{558F76EC-20A8-4790-8EB2-6F2354713D02}" dt="2021-02-18T09:06:53.033" v="11" actId="22"/>
        <pc:sldMkLst>
          <pc:docMk/>
          <pc:sldMk cId="1479897616" sldId="257"/>
        </pc:sldMkLst>
        <pc:picChg chg="del">
          <ac:chgData name="Neemias e Catia Lima" userId="b77af7bd85500281" providerId="LiveId" clId="{558F76EC-20A8-4790-8EB2-6F2354713D02}" dt="2021-02-18T09:05:44.068" v="0" actId="478"/>
          <ac:picMkLst>
            <pc:docMk/>
            <pc:sldMk cId="1479897616" sldId="257"/>
            <ac:picMk id="3" creationId="{EEF524FD-EBD3-4C2E-8B8F-6C7E543F7382}"/>
          </ac:picMkLst>
        </pc:picChg>
        <pc:picChg chg="add">
          <ac:chgData name="Neemias e Catia Lima" userId="b77af7bd85500281" providerId="LiveId" clId="{558F76EC-20A8-4790-8EB2-6F2354713D02}" dt="2021-02-18T09:06:53.033" v="11" actId="22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558F76EC-20A8-4790-8EB2-6F2354713D02}" dt="2021-02-18T09:07:05.586" v="12" actId="22"/>
        <pc:sldMkLst>
          <pc:docMk/>
          <pc:sldMk cId="2168413777" sldId="258"/>
        </pc:sldMkLst>
        <pc:picChg chg="del">
          <ac:chgData name="Neemias e Catia Lima" userId="b77af7bd85500281" providerId="LiveId" clId="{558F76EC-20A8-4790-8EB2-6F2354713D02}" dt="2021-02-18T09:05:49.454" v="2" actId="478"/>
          <ac:picMkLst>
            <pc:docMk/>
            <pc:sldMk cId="2168413777" sldId="258"/>
            <ac:picMk id="3" creationId="{417EDF01-4938-4C8F-B7F5-D2A6CAABCEA1}"/>
          </ac:picMkLst>
        </pc:picChg>
        <pc:picChg chg="add">
          <ac:chgData name="Neemias e Catia Lima" userId="b77af7bd85500281" providerId="LiveId" clId="{558F76EC-20A8-4790-8EB2-6F2354713D02}" dt="2021-02-18T09:07:05.586" v="12" actId="22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558F76EC-20A8-4790-8EB2-6F2354713D02}" dt="2021-02-18T09:08:09.587" v="16" actId="22"/>
        <pc:sldMkLst>
          <pc:docMk/>
          <pc:sldMk cId="1830620196" sldId="259"/>
        </pc:sldMkLst>
        <pc:picChg chg="del">
          <ac:chgData name="Neemias e Catia Lima" userId="b77af7bd85500281" providerId="LiveId" clId="{558F76EC-20A8-4790-8EB2-6F2354713D02}" dt="2021-02-18T09:06:05.092" v="6" actId="478"/>
          <ac:picMkLst>
            <pc:docMk/>
            <pc:sldMk cId="1830620196" sldId="259"/>
            <ac:picMk id="3" creationId="{1988CF7E-7C04-401B-B228-DD1287B24F30}"/>
          </ac:picMkLst>
        </pc:picChg>
        <pc:picChg chg="add">
          <ac:chgData name="Neemias e Catia Lima" userId="b77af7bd85500281" providerId="LiveId" clId="{558F76EC-20A8-4790-8EB2-6F2354713D02}" dt="2021-02-18T09:08:09.587" v="16" actId="22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558F76EC-20A8-4790-8EB2-6F2354713D02}" dt="2021-02-18T09:06:07.808" v="7" actId="478"/>
        <pc:sldMkLst>
          <pc:docMk/>
          <pc:sldMk cId="3928667524" sldId="261"/>
        </pc:sldMkLst>
        <pc:picChg chg="del">
          <ac:chgData name="Neemias e Catia Lima" userId="b77af7bd85500281" providerId="LiveId" clId="{558F76EC-20A8-4790-8EB2-6F2354713D02}" dt="2021-02-18T09:06:07.808" v="7" actId="478"/>
          <ac:picMkLst>
            <pc:docMk/>
            <pc:sldMk cId="3928667524" sldId="261"/>
            <ac:picMk id="4" creationId="{5B7FD251-8B14-48ED-9A4D-29C2AE4EE168}"/>
          </ac:picMkLst>
        </pc:picChg>
      </pc:sldChg>
      <pc:sldChg chg="add del">
        <pc:chgData name="Neemias e Catia Lima" userId="b77af7bd85500281" providerId="LiveId" clId="{558F76EC-20A8-4790-8EB2-6F2354713D02}" dt="2021-02-18T09:08:18.022" v="19" actId="47"/>
        <pc:sldMkLst>
          <pc:docMk/>
          <pc:sldMk cId="994347174" sldId="265"/>
        </pc:sldMkLst>
      </pc:sldChg>
      <pc:sldChg chg="addSp delSp mod">
        <pc:chgData name="Neemias e Catia Lima" userId="b77af7bd85500281" providerId="LiveId" clId="{558F76EC-20A8-4790-8EB2-6F2354713D02}" dt="2021-02-18T09:07:57.791" v="15" actId="22"/>
        <pc:sldMkLst>
          <pc:docMk/>
          <pc:sldMk cId="2119725163" sldId="266"/>
        </pc:sldMkLst>
        <pc:picChg chg="del">
          <ac:chgData name="Neemias e Catia Lima" userId="b77af7bd85500281" providerId="LiveId" clId="{558F76EC-20A8-4790-8EB2-6F2354713D02}" dt="2021-02-18T09:06:02.272" v="5" actId="478"/>
          <ac:picMkLst>
            <pc:docMk/>
            <pc:sldMk cId="2119725163" sldId="266"/>
            <ac:picMk id="3" creationId="{A9CB4D57-8CC6-470E-B8F7-21A6EB0CB599}"/>
          </ac:picMkLst>
        </pc:picChg>
        <pc:picChg chg="add">
          <ac:chgData name="Neemias e Catia Lima" userId="b77af7bd85500281" providerId="LiveId" clId="{558F76EC-20A8-4790-8EB2-6F2354713D02}" dt="2021-02-18T09:07:57.791" v="15" actId="22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558F76EC-20A8-4790-8EB2-6F2354713D02}" dt="2021-02-18T09:07:21.614" v="13" actId="22"/>
        <pc:sldMkLst>
          <pc:docMk/>
          <pc:sldMk cId="2086161523" sldId="267"/>
        </pc:sldMkLst>
        <pc:picChg chg="del">
          <ac:chgData name="Neemias e Catia Lima" userId="b77af7bd85500281" providerId="LiveId" clId="{558F76EC-20A8-4790-8EB2-6F2354713D02}" dt="2021-02-18T09:05:54.033" v="3" actId="478"/>
          <ac:picMkLst>
            <pc:docMk/>
            <pc:sldMk cId="2086161523" sldId="267"/>
            <ac:picMk id="3" creationId="{888BFE40-8730-4805-BB27-6DCD2681480C}"/>
          </ac:picMkLst>
        </pc:picChg>
        <pc:picChg chg="add">
          <ac:chgData name="Neemias e Catia Lima" userId="b77af7bd85500281" providerId="LiveId" clId="{558F76EC-20A8-4790-8EB2-6F2354713D02}" dt="2021-02-18T09:07:21.614" v="13" actId="22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558F76EC-20A8-4790-8EB2-6F2354713D02}" dt="2021-02-18T09:06:41.842" v="10" actId="22"/>
        <pc:sldMkLst>
          <pc:docMk/>
          <pc:sldMk cId="2421929742" sldId="271"/>
        </pc:sldMkLst>
        <pc:picChg chg="del">
          <ac:chgData name="Neemias e Catia Lima" userId="b77af7bd85500281" providerId="LiveId" clId="{558F76EC-20A8-4790-8EB2-6F2354713D02}" dt="2021-02-18T09:05:46.883" v="1" actId="478"/>
          <ac:picMkLst>
            <pc:docMk/>
            <pc:sldMk cId="2421929742" sldId="271"/>
            <ac:picMk id="3" creationId="{4E74007C-9A57-448F-A34F-525713C79F87}"/>
          </ac:picMkLst>
        </pc:picChg>
        <pc:picChg chg="add">
          <ac:chgData name="Neemias e Catia Lima" userId="b77af7bd85500281" providerId="LiveId" clId="{558F76EC-20A8-4790-8EB2-6F2354713D02}" dt="2021-02-18T09:06:41.842" v="10" actId="22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558F76EC-20A8-4790-8EB2-6F2354713D02}" dt="2021-02-18T09:07:41.678" v="14" actId="22"/>
        <pc:sldMkLst>
          <pc:docMk/>
          <pc:sldMk cId="2514831893" sldId="272"/>
        </pc:sldMkLst>
        <pc:picChg chg="add">
          <ac:chgData name="Neemias e Catia Lima" userId="b77af7bd85500281" providerId="LiveId" clId="{558F76EC-20A8-4790-8EB2-6F2354713D02}" dt="2021-02-18T09:07:41.678" v="14" actId="22"/>
          <ac:picMkLst>
            <pc:docMk/>
            <pc:sldMk cId="2514831893" sldId="272"/>
            <ac:picMk id="3" creationId="{F8E37FF9-5DBF-4F47-A7E9-F40666C6E8A7}"/>
          </ac:picMkLst>
        </pc:picChg>
        <pc:picChg chg="del">
          <ac:chgData name="Neemias e Catia Lima" userId="b77af7bd85500281" providerId="LiveId" clId="{558F76EC-20A8-4790-8EB2-6F2354713D02}" dt="2021-02-18T09:05:56.932" v="4" actId="478"/>
          <ac:picMkLst>
            <pc:docMk/>
            <pc:sldMk cId="2514831893" sldId="272"/>
            <ac:picMk id="4" creationId="{F81B8A00-F8AC-4F8E-85D4-922910F01F92}"/>
          </ac:picMkLst>
        </pc:picChg>
      </pc:sldChg>
      <pc:sldChg chg="delSp del mod">
        <pc:chgData name="Neemias e Catia Lima" userId="b77af7bd85500281" providerId="LiveId" clId="{558F76EC-20A8-4790-8EB2-6F2354713D02}" dt="2021-02-18T09:08:19.937" v="20" actId="47"/>
        <pc:sldMkLst>
          <pc:docMk/>
          <pc:sldMk cId="870823056" sldId="273"/>
        </pc:sldMkLst>
        <pc:picChg chg="del">
          <ac:chgData name="Neemias e Catia Lima" userId="b77af7bd85500281" providerId="LiveId" clId="{558F76EC-20A8-4790-8EB2-6F2354713D02}" dt="2021-02-18T09:06:12.197" v="8" actId="478"/>
          <ac:picMkLst>
            <pc:docMk/>
            <pc:sldMk cId="870823056" sldId="273"/>
            <ac:picMk id="3" creationId="{C7B7C762-F440-415F-8119-292FECE411CE}"/>
          </ac:picMkLst>
        </pc:picChg>
      </pc:sldChg>
      <pc:sldChg chg="delSp del mod">
        <pc:chgData name="Neemias e Catia Lima" userId="b77af7bd85500281" providerId="LiveId" clId="{558F76EC-20A8-4790-8EB2-6F2354713D02}" dt="2021-02-18T09:08:14.969" v="17" actId="47"/>
        <pc:sldMkLst>
          <pc:docMk/>
          <pc:sldMk cId="890401261" sldId="274"/>
        </pc:sldMkLst>
        <pc:picChg chg="del">
          <ac:chgData name="Neemias e Catia Lima" userId="b77af7bd85500281" providerId="LiveId" clId="{558F76EC-20A8-4790-8EB2-6F2354713D02}" dt="2021-02-18T09:06:14.649" v="9" actId="478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03CDBB9D-E3E5-47C9-888D-FDA68A45FE71}"/>
    <pc:docChg chg="modSld">
      <pc:chgData name="Neemias e Catia Lima" userId="b77af7bd85500281" providerId="LiveId" clId="{03CDBB9D-E3E5-47C9-888D-FDA68A45FE71}" dt="2021-02-20T00:12:57.534" v="0" actId="22"/>
      <pc:docMkLst>
        <pc:docMk/>
      </pc:docMkLst>
      <pc:sldChg chg="addSp mod">
        <pc:chgData name="Neemias e Catia Lima" userId="b77af7bd85500281" providerId="LiveId" clId="{03CDBB9D-E3E5-47C9-888D-FDA68A45FE71}" dt="2021-02-20T00:12:57.534" v="0" actId="22"/>
        <pc:sldMkLst>
          <pc:docMk/>
          <pc:sldMk cId="3928667524" sldId="261"/>
        </pc:sldMkLst>
        <pc:picChg chg="add">
          <ac:chgData name="Neemias e Catia Lima" userId="b77af7bd85500281" providerId="LiveId" clId="{03CDBB9D-E3E5-47C9-888D-FDA68A45FE71}" dt="2021-02-20T00:12:57.534" v="0" actId="22"/>
          <ac:picMkLst>
            <pc:docMk/>
            <pc:sldMk cId="3928667524" sldId="261"/>
            <ac:picMk id="3" creationId="{21773E37-C373-44DD-8A1E-AE43882773D7}"/>
          </ac:picMkLst>
        </pc:picChg>
      </pc:sldChg>
    </pc:docChg>
  </pc:docChgLst>
  <pc:docChgLst>
    <pc:chgData name="Neemias e Catia Lima" userId="b77af7bd85500281" providerId="LiveId" clId="{00CC1FD0-A2AB-429C-89F7-425E78797045}"/>
    <pc:docChg chg="custSel modSld">
      <pc:chgData name="Neemias e Catia Lima" userId="b77af7bd85500281" providerId="LiveId" clId="{00CC1FD0-A2AB-429C-89F7-425E78797045}" dt="2021-03-11T09:13:45.108" v="18" actId="1035"/>
      <pc:docMkLst>
        <pc:docMk/>
      </pc:docMkLst>
      <pc:sldChg chg="addSp delSp mod">
        <pc:chgData name="Neemias e Catia Lima" userId="b77af7bd85500281" providerId="LiveId" clId="{00CC1FD0-A2AB-429C-89F7-425E78797045}" dt="2021-03-11T09:12:28.769" v="8" actId="22"/>
        <pc:sldMkLst>
          <pc:docMk/>
          <pc:sldMk cId="1479897616" sldId="257"/>
        </pc:sldMkLst>
        <pc:picChg chg="add">
          <ac:chgData name="Neemias e Catia Lima" userId="b77af7bd85500281" providerId="LiveId" clId="{00CC1FD0-A2AB-429C-89F7-425E78797045}" dt="2021-03-11T09:12:28.769" v="8" actId="22"/>
          <ac:picMkLst>
            <pc:docMk/>
            <pc:sldMk cId="1479897616" sldId="257"/>
            <ac:picMk id="3" creationId="{0B9AA391-5C24-4AF5-A767-0B227931D453}"/>
          </ac:picMkLst>
        </pc:picChg>
        <pc:picChg chg="del">
          <ac:chgData name="Neemias e Catia Lima" userId="b77af7bd85500281" providerId="LiveId" clId="{00CC1FD0-A2AB-429C-89F7-425E78797045}" dt="2021-03-11T09:11:41.067" v="0" actId="478"/>
          <ac:picMkLst>
            <pc:docMk/>
            <pc:sldMk cId="1479897616" sldId="257"/>
            <ac:picMk id="4" creationId="{4B97DF72-7035-4696-BECC-53E77057C1D9}"/>
          </ac:picMkLst>
        </pc:picChg>
      </pc:sldChg>
      <pc:sldChg chg="addSp delSp mod">
        <pc:chgData name="Neemias e Catia Lima" userId="b77af7bd85500281" providerId="LiveId" clId="{00CC1FD0-A2AB-429C-89F7-425E78797045}" dt="2021-03-11T09:12:49.910" v="10" actId="22"/>
        <pc:sldMkLst>
          <pc:docMk/>
          <pc:sldMk cId="2168413777" sldId="258"/>
        </pc:sldMkLst>
        <pc:picChg chg="add">
          <ac:chgData name="Neemias e Catia Lima" userId="b77af7bd85500281" providerId="LiveId" clId="{00CC1FD0-A2AB-429C-89F7-425E78797045}" dt="2021-03-11T09:12:49.910" v="10" actId="22"/>
          <ac:picMkLst>
            <pc:docMk/>
            <pc:sldMk cId="2168413777" sldId="258"/>
            <ac:picMk id="3" creationId="{542290F3-14BE-4FCC-8EBD-F44A5BA0C2CA}"/>
          </ac:picMkLst>
        </pc:picChg>
        <pc:picChg chg="del">
          <ac:chgData name="Neemias e Catia Lima" userId="b77af7bd85500281" providerId="LiveId" clId="{00CC1FD0-A2AB-429C-89F7-425E78797045}" dt="2021-03-11T09:11:46.347" v="2" actId="478"/>
          <ac:picMkLst>
            <pc:docMk/>
            <pc:sldMk cId="2168413777" sldId="258"/>
            <ac:picMk id="4" creationId="{589ED71E-9C62-484E-A4F3-495543A12470}"/>
          </ac:picMkLst>
        </pc:picChg>
      </pc:sldChg>
      <pc:sldChg chg="addSp delSp modSp mod">
        <pc:chgData name="Neemias e Catia Lima" userId="b77af7bd85500281" providerId="LiveId" clId="{00CC1FD0-A2AB-429C-89F7-425E78797045}" dt="2021-03-11T09:13:45.108" v="18" actId="1035"/>
        <pc:sldMkLst>
          <pc:docMk/>
          <pc:sldMk cId="1830620196" sldId="259"/>
        </pc:sldMkLst>
        <pc:picChg chg="add mod">
          <ac:chgData name="Neemias e Catia Lima" userId="b77af7bd85500281" providerId="LiveId" clId="{00CC1FD0-A2AB-429C-89F7-425E78797045}" dt="2021-03-11T09:13:45.108" v="18" actId="1035"/>
          <ac:picMkLst>
            <pc:docMk/>
            <pc:sldMk cId="1830620196" sldId="259"/>
            <ac:picMk id="3" creationId="{F87FE68F-38A1-42AA-BB18-6EF1DF0CFB47}"/>
          </ac:picMkLst>
        </pc:picChg>
        <pc:picChg chg="del">
          <ac:chgData name="Neemias e Catia Lima" userId="b77af7bd85500281" providerId="LiveId" clId="{00CC1FD0-A2AB-429C-89F7-425E78797045}" dt="2021-03-11T09:11:57.497" v="6" actId="478"/>
          <ac:picMkLst>
            <pc:docMk/>
            <pc:sldMk cId="1830620196" sldId="259"/>
            <ac:picMk id="4" creationId="{21BCE7E9-38F8-4018-8EC4-A079A340F6C7}"/>
          </ac:picMkLst>
        </pc:picChg>
      </pc:sldChg>
      <pc:sldChg chg="delSp mod">
        <pc:chgData name="Neemias e Catia Lima" userId="b77af7bd85500281" providerId="LiveId" clId="{00CC1FD0-A2AB-429C-89F7-425E78797045}" dt="2021-03-11T09:12:02.215" v="7" actId="478"/>
        <pc:sldMkLst>
          <pc:docMk/>
          <pc:sldMk cId="3928667524" sldId="261"/>
        </pc:sldMkLst>
        <pc:picChg chg="del">
          <ac:chgData name="Neemias e Catia Lima" userId="b77af7bd85500281" providerId="LiveId" clId="{00CC1FD0-A2AB-429C-89F7-425E78797045}" dt="2021-03-11T09:12:02.215" v="7" actId="478"/>
          <ac:picMkLst>
            <pc:docMk/>
            <pc:sldMk cId="3928667524" sldId="261"/>
            <ac:picMk id="3" creationId="{8B3AE8C4-4F0E-4532-A840-651BA7E022D0}"/>
          </ac:picMkLst>
        </pc:picChg>
      </pc:sldChg>
      <pc:sldChg chg="addSp delSp mod">
        <pc:chgData name="Neemias e Catia Lima" userId="b77af7bd85500281" providerId="LiveId" clId="{00CC1FD0-A2AB-429C-89F7-425E78797045}" dt="2021-03-11T09:13:30.250" v="13" actId="22"/>
        <pc:sldMkLst>
          <pc:docMk/>
          <pc:sldMk cId="2119725163" sldId="266"/>
        </pc:sldMkLst>
        <pc:picChg chg="add">
          <ac:chgData name="Neemias e Catia Lima" userId="b77af7bd85500281" providerId="LiveId" clId="{00CC1FD0-A2AB-429C-89F7-425E78797045}" dt="2021-03-11T09:13:30.250" v="13" actId="22"/>
          <ac:picMkLst>
            <pc:docMk/>
            <pc:sldMk cId="2119725163" sldId="266"/>
            <ac:picMk id="3" creationId="{FBA966C7-05DF-4E76-9A30-3527ED31E672}"/>
          </ac:picMkLst>
        </pc:picChg>
        <pc:picChg chg="del">
          <ac:chgData name="Neemias e Catia Lima" userId="b77af7bd85500281" providerId="LiveId" clId="{00CC1FD0-A2AB-429C-89F7-425E78797045}" dt="2021-03-11T09:11:54.587" v="5" actId="478"/>
          <ac:picMkLst>
            <pc:docMk/>
            <pc:sldMk cId="2119725163" sldId="266"/>
            <ac:picMk id="4" creationId="{6F1D8DEE-3E50-4996-922E-C0DECE22E23F}"/>
          </ac:picMkLst>
        </pc:picChg>
      </pc:sldChg>
      <pc:sldChg chg="addSp delSp mod">
        <pc:chgData name="Neemias e Catia Lima" userId="b77af7bd85500281" providerId="LiveId" clId="{00CC1FD0-A2AB-429C-89F7-425E78797045}" dt="2021-03-11T09:13:00.568" v="11" actId="22"/>
        <pc:sldMkLst>
          <pc:docMk/>
          <pc:sldMk cId="2086161523" sldId="267"/>
        </pc:sldMkLst>
        <pc:picChg chg="add">
          <ac:chgData name="Neemias e Catia Lima" userId="b77af7bd85500281" providerId="LiveId" clId="{00CC1FD0-A2AB-429C-89F7-425E78797045}" dt="2021-03-11T09:13:00.568" v="11" actId="22"/>
          <ac:picMkLst>
            <pc:docMk/>
            <pc:sldMk cId="2086161523" sldId="267"/>
            <ac:picMk id="3" creationId="{83F87F42-A41F-41A1-A118-EA76A716B37B}"/>
          </ac:picMkLst>
        </pc:picChg>
        <pc:picChg chg="del">
          <ac:chgData name="Neemias e Catia Lima" userId="b77af7bd85500281" providerId="LiveId" clId="{00CC1FD0-A2AB-429C-89F7-425E78797045}" dt="2021-03-11T09:11:48.889" v="3" actId="478"/>
          <ac:picMkLst>
            <pc:docMk/>
            <pc:sldMk cId="2086161523" sldId="267"/>
            <ac:picMk id="4" creationId="{25A81A0F-3A6B-4689-A16B-01E15DBB9BF4}"/>
          </ac:picMkLst>
        </pc:picChg>
      </pc:sldChg>
      <pc:sldChg chg="addSp delSp mod">
        <pc:chgData name="Neemias e Catia Lima" userId="b77af7bd85500281" providerId="LiveId" clId="{00CC1FD0-A2AB-429C-89F7-425E78797045}" dt="2021-03-11T09:12:38.921" v="9" actId="22"/>
        <pc:sldMkLst>
          <pc:docMk/>
          <pc:sldMk cId="2421929742" sldId="271"/>
        </pc:sldMkLst>
        <pc:picChg chg="add">
          <ac:chgData name="Neemias e Catia Lima" userId="b77af7bd85500281" providerId="LiveId" clId="{00CC1FD0-A2AB-429C-89F7-425E78797045}" dt="2021-03-11T09:12:38.921" v="9" actId="22"/>
          <ac:picMkLst>
            <pc:docMk/>
            <pc:sldMk cId="2421929742" sldId="271"/>
            <ac:picMk id="3" creationId="{B3A1B224-ED95-46BA-8AEB-8F7FC19004E5}"/>
          </ac:picMkLst>
        </pc:picChg>
        <pc:picChg chg="del">
          <ac:chgData name="Neemias e Catia Lima" userId="b77af7bd85500281" providerId="LiveId" clId="{00CC1FD0-A2AB-429C-89F7-425E78797045}" dt="2021-03-11T09:11:43.981" v="1" actId="478"/>
          <ac:picMkLst>
            <pc:docMk/>
            <pc:sldMk cId="2421929742" sldId="271"/>
            <ac:picMk id="4" creationId="{57DE28A1-93FC-4BC6-8A87-9A525F1B8EFA}"/>
          </ac:picMkLst>
        </pc:picChg>
      </pc:sldChg>
      <pc:sldChg chg="addSp delSp mod">
        <pc:chgData name="Neemias e Catia Lima" userId="b77af7bd85500281" providerId="LiveId" clId="{00CC1FD0-A2AB-429C-89F7-425E78797045}" dt="2021-03-11T09:13:15.013" v="12" actId="22"/>
        <pc:sldMkLst>
          <pc:docMk/>
          <pc:sldMk cId="2514831893" sldId="272"/>
        </pc:sldMkLst>
        <pc:picChg chg="del">
          <ac:chgData name="Neemias e Catia Lima" userId="b77af7bd85500281" providerId="LiveId" clId="{00CC1FD0-A2AB-429C-89F7-425E78797045}" dt="2021-03-11T09:11:51.596" v="4" actId="478"/>
          <ac:picMkLst>
            <pc:docMk/>
            <pc:sldMk cId="2514831893" sldId="272"/>
            <ac:picMk id="3" creationId="{8946B64C-A9B1-437D-BB02-3F09A3CEF803}"/>
          </ac:picMkLst>
        </pc:picChg>
        <pc:picChg chg="add">
          <ac:chgData name="Neemias e Catia Lima" userId="b77af7bd85500281" providerId="LiveId" clId="{00CC1FD0-A2AB-429C-89F7-425E78797045}" dt="2021-03-11T09:13:15.013" v="12" actId="22"/>
          <ac:picMkLst>
            <pc:docMk/>
            <pc:sldMk cId="2514831893" sldId="272"/>
            <ac:picMk id="4" creationId="{52A5D5CF-D961-4DA1-8B75-211C730596A1}"/>
          </ac:picMkLst>
        </pc:picChg>
      </pc:sldChg>
    </pc:docChg>
  </pc:docChgLst>
  <pc:docChgLst>
    <pc:chgData name="Neemias e Catia Lima" userId="b77af7bd85500281" providerId="LiveId" clId="{6DA12E94-CD26-4C16-9095-3FA4B112CDF0}"/>
    <pc:docChg chg="modSld">
      <pc:chgData name="Neemias e Catia Lima" userId="b77af7bd85500281" providerId="LiveId" clId="{6DA12E94-CD26-4C16-9095-3FA4B112CDF0}" dt="2021-03-05T09:33:11.368" v="0" actId="22"/>
      <pc:docMkLst>
        <pc:docMk/>
      </pc:docMkLst>
      <pc:sldChg chg="addSp mod">
        <pc:chgData name="Neemias e Catia Lima" userId="b77af7bd85500281" providerId="LiveId" clId="{6DA12E94-CD26-4C16-9095-3FA4B112CDF0}" dt="2021-03-05T09:33:11.368" v="0" actId="22"/>
        <pc:sldMkLst>
          <pc:docMk/>
          <pc:sldMk cId="3928667524" sldId="261"/>
        </pc:sldMkLst>
        <pc:picChg chg="add">
          <ac:chgData name="Neemias e Catia Lima" userId="b77af7bd85500281" providerId="LiveId" clId="{6DA12E94-CD26-4C16-9095-3FA4B112CDF0}" dt="2021-03-05T09:33:11.368" v="0" actId="22"/>
          <ac:picMkLst>
            <pc:docMk/>
            <pc:sldMk cId="3928667524" sldId="261"/>
            <ac:picMk id="3" creationId="{8B3AE8C4-4F0E-4532-A840-651BA7E022D0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DD35D9FC-09C7-40AE-9B95-B2C0F97846F6}"/>
    <pc:docChg chg="custSel modSld">
      <pc:chgData name="Neemias e Catia Lima" userId="b77af7bd85500281" providerId="LiveId" clId="{DD35D9FC-09C7-40AE-9B95-B2C0F97846F6}" dt="2021-02-25T09:04:12.615" v="14" actId="22"/>
      <pc:docMkLst>
        <pc:docMk/>
      </pc:docMkLst>
      <pc:sldChg chg="addSp delSp mod">
        <pc:chgData name="Neemias e Catia Lima" userId="b77af7bd85500281" providerId="LiveId" clId="{DD35D9FC-09C7-40AE-9B95-B2C0F97846F6}" dt="2021-02-25T09:02:49.913" v="8" actId="22"/>
        <pc:sldMkLst>
          <pc:docMk/>
          <pc:sldMk cId="1479897616" sldId="257"/>
        </pc:sldMkLst>
        <pc:picChg chg="add">
          <ac:chgData name="Neemias e Catia Lima" userId="b77af7bd85500281" providerId="LiveId" clId="{DD35D9FC-09C7-40AE-9B95-B2C0F97846F6}" dt="2021-02-25T09:02:49.913" v="8" actId="22"/>
          <ac:picMkLst>
            <pc:docMk/>
            <pc:sldMk cId="1479897616" sldId="257"/>
            <ac:picMk id="3" creationId="{F6E3BD17-03E9-4ED0-B9E7-263F990D0CCD}"/>
          </ac:picMkLst>
        </pc:picChg>
        <pc:picChg chg="del">
          <ac:chgData name="Neemias e Catia Lima" userId="b77af7bd85500281" providerId="LiveId" clId="{DD35D9FC-09C7-40AE-9B95-B2C0F97846F6}" dt="2021-02-25T09:01:28.879" v="0" actId="478"/>
          <ac:picMkLst>
            <pc:docMk/>
            <pc:sldMk cId="1479897616" sldId="257"/>
            <ac:picMk id="4" creationId="{25E15B65-C80C-4D46-9190-150BD6FD6164}"/>
          </ac:picMkLst>
        </pc:picChg>
      </pc:sldChg>
      <pc:sldChg chg="addSp delSp mod">
        <pc:chgData name="Neemias e Catia Lima" userId="b77af7bd85500281" providerId="LiveId" clId="{DD35D9FC-09C7-40AE-9B95-B2C0F97846F6}" dt="2021-02-25T09:03:19.556" v="10" actId="22"/>
        <pc:sldMkLst>
          <pc:docMk/>
          <pc:sldMk cId="2168413777" sldId="258"/>
        </pc:sldMkLst>
        <pc:picChg chg="add">
          <ac:chgData name="Neemias e Catia Lima" userId="b77af7bd85500281" providerId="LiveId" clId="{DD35D9FC-09C7-40AE-9B95-B2C0F97846F6}" dt="2021-02-25T09:03:19.556" v="10" actId="22"/>
          <ac:picMkLst>
            <pc:docMk/>
            <pc:sldMk cId="2168413777" sldId="258"/>
            <ac:picMk id="3" creationId="{BB4A85AC-7B27-44D4-80B2-E3BBBB9D93A0}"/>
          </ac:picMkLst>
        </pc:picChg>
        <pc:picChg chg="del">
          <ac:chgData name="Neemias e Catia Lima" userId="b77af7bd85500281" providerId="LiveId" clId="{DD35D9FC-09C7-40AE-9B95-B2C0F97846F6}" dt="2021-02-25T09:01:35.084" v="2" actId="478"/>
          <ac:picMkLst>
            <pc:docMk/>
            <pc:sldMk cId="2168413777" sldId="258"/>
            <ac:picMk id="4" creationId="{E22CFDEA-4AEB-41F2-8C3C-C47D55CFCFD7}"/>
          </ac:picMkLst>
        </pc:picChg>
      </pc:sldChg>
      <pc:sldChg chg="addSp delSp mod">
        <pc:chgData name="Neemias e Catia Lima" userId="b77af7bd85500281" providerId="LiveId" clId="{DD35D9FC-09C7-40AE-9B95-B2C0F97846F6}" dt="2021-02-25T09:04:12.615" v="14" actId="22"/>
        <pc:sldMkLst>
          <pc:docMk/>
          <pc:sldMk cId="1830620196" sldId="259"/>
        </pc:sldMkLst>
        <pc:picChg chg="add">
          <ac:chgData name="Neemias e Catia Lima" userId="b77af7bd85500281" providerId="LiveId" clId="{DD35D9FC-09C7-40AE-9B95-B2C0F97846F6}" dt="2021-02-25T09:04:12.615" v="14" actId="22"/>
          <ac:picMkLst>
            <pc:docMk/>
            <pc:sldMk cId="1830620196" sldId="259"/>
            <ac:picMk id="3" creationId="{1356AB8E-CC10-4C40-9733-CB9A14C2C646}"/>
          </ac:picMkLst>
        </pc:picChg>
        <pc:picChg chg="del">
          <ac:chgData name="Neemias e Catia Lima" userId="b77af7bd85500281" providerId="LiveId" clId="{DD35D9FC-09C7-40AE-9B95-B2C0F97846F6}" dt="2021-02-25T09:01:47.670" v="6" actId="478"/>
          <ac:picMkLst>
            <pc:docMk/>
            <pc:sldMk cId="1830620196" sldId="259"/>
            <ac:picMk id="4" creationId="{64F765B7-C718-44D0-BE9F-91C99D081B53}"/>
          </ac:picMkLst>
        </pc:picChg>
      </pc:sldChg>
      <pc:sldChg chg="delSp mod">
        <pc:chgData name="Neemias e Catia Lima" userId="b77af7bd85500281" providerId="LiveId" clId="{DD35D9FC-09C7-40AE-9B95-B2C0F97846F6}" dt="2021-02-25T09:01:52.615" v="7" actId="478"/>
        <pc:sldMkLst>
          <pc:docMk/>
          <pc:sldMk cId="3928667524" sldId="261"/>
        </pc:sldMkLst>
        <pc:picChg chg="del">
          <ac:chgData name="Neemias e Catia Lima" userId="b77af7bd85500281" providerId="LiveId" clId="{DD35D9FC-09C7-40AE-9B95-B2C0F97846F6}" dt="2021-02-25T09:01:52.615" v="7" actId="478"/>
          <ac:picMkLst>
            <pc:docMk/>
            <pc:sldMk cId="3928667524" sldId="261"/>
            <ac:picMk id="3" creationId="{21773E37-C373-44DD-8A1E-AE43882773D7}"/>
          </ac:picMkLst>
        </pc:picChg>
      </pc:sldChg>
      <pc:sldChg chg="addSp delSp mod">
        <pc:chgData name="Neemias e Catia Lima" userId="b77af7bd85500281" providerId="LiveId" clId="{DD35D9FC-09C7-40AE-9B95-B2C0F97846F6}" dt="2021-02-25T09:04:00.830" v="13" actId="22"/>
        <pc:sldMkLst>
          <pc:docMk/>
          <pc:sldMk cId="2119725163" sldId="266"/>
        </pc:sldMkLst>
        <pc:picChg chg="add">
          <ac:chgData name="Neemias e Catia Lima" userId="b77af7bd85500281" providerId="LiveId" clId="{DD35D9FC-09C7-40AE-9B95-B2C0F97846F6}" dt="2021-02-25T09:04:00.830" v="13" actId="22"/>
          <ac:picMkLst>
            <pc:docMk/>
            <pc:sldMk cId="2119725163" sldId="266"/>
            <ac:picMk id="3" creationId="{0B2D4C3F-B389-45A9-8380-1E78782FDD34}"/>
          </ac:picMkLst>
        </pc:picChg>
        <pc:picChg chg="del">
          <ac:chgData name="Neemias e Catia Lima" userId="b77af7bd85500281" providerId="LiveId" clId="{DD35D9FC-09C7-40AE-9B95-B2C0F97846F6}" dt="2021-02-25T09:01:43.929" v="5" actId="478"/>
          <ac:picMkLst>
            <pc:docMk/>
            <pc:sldMk cId="2119725163" sldId="266"/>
            <ac:picMk id="4" creationId="{7E360C65-0681-41F8-A358-145F534B6B2B}"/>
          </ac:picMkLst>
        </pc:picChg>
      </pc:sldChg>
      <pc:sldChg chg="addSp delSp mod">
        <pc:chgData name="Neemias e Catia Lima" userId="b77af7bd85500281" providerId="LiveId" clId="{DD35D9FC-09C7-40AE-9B95-B2C0F97846F6}" dt="2021-02-25T09:03:34.051" v="11" actId="22"/>
        <pc:sldMkLst>
          <pc:docMk/>
          <pc:sldMk cId="2086161523" sldId="267"/>
        </pc:sldMkLst>
        <pc:picChg chg="add">
          <ac:chgData name="Neemias e Catia Lima" userId="b77af7bd85500281" providerId="LiveId" clId="{DD35D9FC-09C7-40AE-9B95-B2C0F97846F6}" dt="2021-02-25T09:03:34.051" v="11" actId="22"/>
          <ac:picMkLst>
            <pc:docMk/>
            <pc:sldMk cId="2086161523" sldId="267"/>
            <ac:picMk id="3" creationId="{3DC7A55D-4EC1-43E5-BCB4-68995E9A736E}"/>
          </ac:picMkLst>
        </pc:picChg>
        <pc:picChg chg="del">
          <ac:chgData name="Neemias e Catia Lima" userId="b77af7bd85500281" providerId="LiveId" clId="{DD35D9FC-09C7-40AE-9B95-B2C0F97846F6}" dt="2021-02-25T09:01:37.508" v="3" actId="478"/>
          <ac:picMkLst>
            <pc:docMk/>
            <pc:sldMk cId="2086161523" sldId="267"/>
            <ac:picMk id="4" creationId="{FB5E2B84-57D4-4433-8BF9-334399137123}"/>
          </ac:picMkLst>
        </pc:picChg>
      </pc:sldChg>
      <pc:sldChg chg="addSp delSp mod">
        <pc:chgData name="Neemias e Catia Lima" userId="b77af7bd85500281" providerId="LiveId" clId="{DD35D9FC-09C7-40AE-9B95-B2C0F97846F6}" dt="2021-02-25T09:03:06.115" v="9" actId="22"/>
        <pc:sldMkLst>
          <pc:docMk/>
          <pc:sldMk cId="2421929742" sldId="271"/>
        </pc:sldMkLst>
        <pc:picChg chg="add">
          <ac:chgData name="Neemias e Catia Lima" userId="b77af7bd85500281" providerId="LiveId" clId="{DD35D9FC-09C7-40AE-9B95-B2C0F97846F6}" dt="2021-02-25T09:03:06.115" v="9" actId="22"/>
          <ac:picMkLst>
            <pc:docMk/>
            <pc:sldMk cId="2421929742" sldId="271"/>
            <ac:picMk id="3" creationId="{176FA42D-2A82-46C8-A053-A843CD245AD0}"/>
          </ac:picMkLst>
        </pc:picChg>
        <pc:picChg chg="del">
          <ac:chgData name="Neemias e Catia Lima" userId="b77af7bd85500281" providerId="LiveId" clId="{DD35D9FC-09C7-40AE-9B95-B2C0F97846F6}" dt="2021-02-25T09:01:31.867" v="1" actId="478"/>
          <ac:picMkLst>
            <pc:docMk/>
            <pc:sldMk cId="2421929742" sldId="271"/>
            <ac:picMk id="4" creationId="{EACB08BA-5647-40E0-994B-2894B884F22E}"/>
          </ac:picMkLst>
        </pc:picChg>
      </pc:sldChg>
      <pc:sldChg chg="addSp delSp mod">
        <pc:chgData name="Neemias e Catia Lima" userId="b77af7bd85500281" providerId="LiveId" clId="{DD35D9FC-09C7-40AE-9B95-B2C0F97846F6}" dt="2021-02-25T09:03:49.719" v="12" actId="22"/>
        <pc:sldMkLst>
          <pc:docMk/>
          <pc:sldMk cId="2514831893" sldId="272"/>
        </pc:sldMkLst>
        <pc:picChg chg="del">
          <ac:chgData name="Neemias e Catia Lima" userId="b77af7bd85500281" providerId="LiveId" clId="{DD35D9FC-09C7-40AE-9B95-B2C0F97846F6}" dt="2021-02-25T09:01:40.092" v="4" actId="478"/>
          <ac:picMkLst>
            <pc:docMk/>
            <pc:sldMk cId="2514831893" sldId="272"/>
            <ac:picMk id="3" creationId="{F8E37FF9-5DBF-4F47-A7E9-F40666C6E8A7}"/>
          </ac:picMkLst>
        </pc:picChg>
        <pc:picChg chg="add">
          <ac:chgData name="Neemias e Catia Lima" userId="b77af7bd85500281" providerId="LiveId" clId="{DD35D9FC-09C7-40AE-9B95-B2C0F97846F6}" dt="2021-02-25T09:03:49.719" v="12" actId="22"/>
          <ac:picMkLst>
            <pc:docMk/>
            <pc:sldMk cId="2514831893" sldId="272"/>
            <ac:picMk id="4" creationId="{059F943E-C0FA-4B86-9E09-BE061F2F7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21/05/2021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/Infoli%C3%A7%C3%A3o/video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EBEA08-3050-450F-9E5C-5666B7E20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2021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8F3C45-65BA-4C13-9473-7111BF8A7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1481BA-757A-4EA3-8ACD-FED825ED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81C21B-EDB3-44D4-AE67-8A6890801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E26DF66-8BBB-4FED-A000-E478BA1D6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55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AD2AA4-F66B-4DD9-95B4-C1FCE8853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2D9AB2-DBA0-4A04-BC84-E7C111827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CC78298-EF3F-4986-9C03-1D0AFBA6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13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232DEF-7C9B-4410-815B-4BBED64E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48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21</cp:revision>
  <dcterms:created xsi:type="dcterms:W3CDTF">2020-12-11T00:05:06Z</dcterms:created>
  <dcterms:modified xsi:type="dcterms:W3CDTF">2021-05-21T09:29:56Z</dcterms:modified>
</cp:coreProperties>
</file>