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2" r:id="rId3"/>
    <p:sldId id="267" r:id="rId4"/>
    <p:sldId id="266" r:id="rId5"/>
    <p:sldId id="275" r:id="rId6"/>
    <p:sldId id="259" r:id="rId7"/>
    <p:sldId id="261" r:id="rId8"/>
    <p:sldId id="273" r:id="rId9"/>
    <p:sldId id="276" r:id="rId10"/>
    <p:sldId id="265" r:id="rId11"/>
    <p:sldId id="268" r:id="rId12"/>
    <p:sldId id="269" r:id="rId13"/>
    <p:sldId id="270" r:id="rId14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e Catia Lima" userId="b77af7bd85500281" providerId="LiveId" clId="{759AA7F8-8DE9-4816-9ECC-A738093E5921}"/>
    <pc:docChg chg="undo custSel modSld">
      <pc:chgData name="Neemias e Catia Lima" userId="b77af7bd85500281" providerId="LiveId" clId="{759AA7F8-8DE9-4816-9ECC-A738093E5921}" dt="2021-03-04T21:09:32.687" v="18"/>
      <pc:docMkLst>
        <pc:docMk/>
      </pc:docMkLst>
      <pc:sldChg chg="addSp delSp mod">
        <pc:chgData name="Neemias e Catia Lima" userId="b77af7bd85500281" providerId="LiveId" clId="{759AA7F8-8DE9-4816-9ECC-A738093E5921}" dt="2021-03-04T21:07:25.730" v="8" actId="22"/>
        <pc:sldMkLst>
          <pc:docMk/>
          <pc:sldMk cId="1479897616" sldId="257"/>
        </pc:sldMkLst>
        <pc:picChg chg="del">
          <ac:chgData name="Neemias e Catia Lima" userId="b77af7bd85500281" providerId="LiveId" clId="{759AA7F8-8DE9-4816-9ECC-A738093E5921}" dt="2021-03-04T21:06:55.944" v="0" actId="478"/>
          <ac:picMkLst>
            <pc:docMk/>
            <pc:sldMk cId="1479897616" sldId="257"/>
            <ac:picMk id="3" creationId="{F6E3BD17-03E9-4ED0-B9E7-263F990D0CCD}"/>
          </ac:picMkLst>
        </pc:picChg>
        <pc:picChg chg="add">
          <ac:chgData name="Neemias e Catia Lima" userId="b77af7bd85500281" providerId="LiveId" clId="{759AA7F8-8DE9-4816-9ECC-A738093E5921}" dt="2021-03-04T21:07:25.730" v="8" actId="22"/>
          <ac:picMkLst>
            <pc:docMk/>
            <pc:sldMk cId="1479897616" sldId="257"/>
            <ac:picMk id="4" creationId="{4B97DF72-7035-4696-BECC-53E77057C1D9}"/>
          </ac:picMkLst>
        </pc:picChg>
      </pc:sldChg>
      <pc:sldChg chg="addSp delSp mod">
        <pc:chgData name="Neemias e Catia Lima" userId="b77af7bd85500281" providerId="LiveId" clId="{759AA7F8-8DE9-4816-9ECC-A738093E5921}" dt="2021-03-04T21:08:15.368" v="10" actId="22"/>
        <pc:sldMkLst>
          <pc:docMk/>
          <pc:sldMk cId="2168413777" sldId="258"/>
        </pc:sldMkLst>
        <pc:picChg chg="del">
          <ac:chgData name="Neemias e Catia Lima" userId="b77af7bd85500281" providerId="LiveId" clId="{759AA7F8-8DE9-4816-9ECC-A738093E5921}" dt="2021-03-04T21:06:58.438" v="2" actId="478"/>
          <ac:picMkLst>
            <pc:docMk/>
            <pc:sldMk cId="2168413777" sldId="258"/>
            <ac:picMk id="3" creationId="{BB4A85AC-7B27-44D4-80B2-E3BBBB9D93A0}"/>
          </ac:picMkLst>
        </pc:picChg>
        <pc:picChg chg="add">
          <ac:chgData name="Neemias e Catia Lima" userId="b77af7bd85500281" providerId="LiveId" clId="{759AA7F8-8DE9-4816-9ECC-A738093E5921}" dt="2021-03-04T21:08:15.368" v="10" actId="22"/>
          <ac:picMkLst>
            <pc:docMk/>
            <pc:sldMk cId="2168413777" sldId="258"/>
            <ac:picMk id="4" creationId="{589ED71E-9C62-484E-A4F3-495543A12470}"/>
          </ac:picMkLst>
        </pc:picChg>
      </pc:sldChg>
      <pc:sldChg chg="addSp delSp modSp mod">
        <pc:chgData name="Neemias e Catia Lima" userId="b77af7bd85500281" providerId="LiveId" clId="{759AA7F8-8DE9-4816-9ECC-A738093E5921}" dt="2021-03-04T21:09:32.687" v="18"/>
        <pc:sldMkLst>
          <pc:docMk/>
          <pc:sldMk cId="1830620196" sldId="259"/>
        </pc:sldMkLst>
        <pc:picChg chg="del">
          <ac:chgData name="Neemias e Catia Lima" userId="b77af7bd85500281" providerId="LiveId" clId="{759AA7F8-8DE9-4816-9ECC-A738093E5921}" dt="2021-03-04T21:07:07.073" v="6" actId="478"/>
          <ac:picMkLst>
            <pc:docMk/>
            <pc:sldMk cId="1830620196" sldId="259"/>
            <ac:picMk id="3" creationId="{1356AB8E-CC10-4C40-9733-CB9A14C2C646}"/>
          </ac:picMkLst>
        </pc:picChg>
        <pc:picChg chg="add mod">
          <ac:chgData name="Neemias e Catia Lima" userId="b77af7bd85500281" providerId="LiveId" clId="{759AA7F8-8DE9-4816-9ECC-A738093E5921}" dt="2021-03-04T21:09:32.687" v="18"/>
          <ac:picMkLst>
            <pc:docMk/>
            <pc:sldMk cId="1830620196" sldId="259"/>
            <ac:picMk id="4" creationId="{21BCE7E9-38F8-4018-8EC4-A079A340F6C7}"/>
          </ac:picMkLst>
        </pc:picChg>
      </pc:sldChg>
      <pc:sldChg chg="delSp mod">
        <pc:chgData name="Neemias e Catia Lima" userId="b77af7bd85500281" providerId="LiveId" clId="{759AA7F8-8DE9-4816-9ECC-A738093E5921}" dt="2021-03-04T21:07:09.473" v="7" actId="478"/>
        <pc:sldMkLst>
          <pc:docMk/>
          <pc:sldMk cId="3928667524" sldId="261"/>
        </pc:sldMkLst>
        <pc:picChg chg="del">
          <ac:chgData name="Neemias e Catia Lima" userId="b77af7bd85500281" providerId="LiveId" clId="{759AA7F8-8DE9-4816-9ECC-A738093E5921}" dt="2021-03-04T21:07:09.473" v="7" actId="478"/>
          <ac:picMkLst>
            <pc:docMk/>
            <pc:sldMk cId="3928667524" sldId="261"/>
            <ac:picMk id="3" creationId="{61206D20-3121-4858-BB14-84A8616E6FDF}"/>
          </ac:picMkLst>
        </pc:picChg>
      </pc:sldChg>
      <pc:sldChg chg="addSp delSp mod">
        <pc:chgData name="Neemias e Catia Lima" userId="b77af7bd85500281" providerId="LiveId" clId="{759AA7F8-8DE9-4816-9ECC-A738093E5921}" dt="2021-03-04T21:09:30.720" v="17" actId="21"/>
        <pc:sldMkLst>
          <pc:docMk/>
          <pc:sldMk cId="2119725163" sldId="266"/>
        </pc:sldMkLst>
        <pc:picChg chg="del">
          <ac:chgData name="Neemias e Catia Lima" userId="b77af7bd85500281" providerId="LiveId" clId="{759AA7F8-8DE9-4816-9ECC-A738093E5921}" dt="2021-03-04T21:07:05.337" v="5" actId="478"/>
          <ac:picMkLst>
            <pc:docMk/>
            <pc:sldMk cId="2119725163" sldId="266"/>
            <ac:picMk id="3" creationId="{0B2D4C3F-B389-45A9-8380-1E78782FDD34}"/>
          </ac:picMkLst>
        </pc:picChg>
        <pc:picChg chg="add">
          <ac:chgData name="Neemias e Catia Lima" userId="b77af7bd85500281" providerId="LiveId" clId="{759AA7F8-8DE9-4816-9ECC-A738093E5921}" dt="2021-03-04T21:08:47.214" v="13" actId="22"/>
          <ac:picMkLst>
            <pc:docMk/>
            <pc:sldMk cId="2119725163" sldId="266"/>
            <ac:picMk id="4" creationId="{6F1D8DEE-3E50-4996-922E-C0DECE22E23F}"/>
          </ac:picMkLst>
        </pc:picChg>
        <pc:picChg chg="add del">
          <ac:chgData name="Neemias e Catia Lima" userId="b77af7bd85500281" providerId="LiveId" clId="{759AA7F8-8DE9-4816-9ECC-A738093E5921}" dt="2021-03-04T21:09:30.720" v="17" actId="21"/>
          <ac:picMkLst>
            <pc:docMk/>
            <pc:sldMk cId="2119725163" sldId="266"/>
            <ac:picMk id="6" creationId="{B85F0988-689A-4775-9A70-A86F6678B2D2}"/>
          </ac:picMkLst>
        </pc:picChg>
      </pc:sldChg>
      <pc:sldChg chg="addSp delSp mod">
        <pc:chgData name="Neemias e Catia Lima" userId="b77af7bd85500281" providerId="LiveId" clId="{759AA7F8-8DE9-4816-9ECC-A738093E5921}" dt="2021-03-04T21:08:23.819" v="11" actId="22"/>
        <pc:sldMkLst>
          <pc:docMk/>
          <pc:sldMk cId="2086161523" sldId="267"/>
        </pc:sldMkLst>
        <pc:picChg chg="del">
          <ac:chgData name="Neemias e Catia Lima" userId="b77af7bd85500281" providerId="LiveId" clId="{759AA7F8-8DE9-4816-9ECC-A738093E5921}" dt="2021-03-04T21:06:59.745" v="3" actId="478"/>
          <ac:picMkLst>
            <pc:docMk/>
            <pc:sldMk cId="2086161523" sldId="267"/>
            <ac:picMk id="3" creationId="{3DC7A55D-4EC1-43E5-BCB4-68995E9A736E}"/>
          </ac:picMkLst>
        </pc:picChg>
        <pc:picChg chg="add">
          <ac:chgData name="Neemias e Catia Lima" userId="b77af7bd85500281" providerId="LiveId" clId="{759AA7F8-8DE9-4816-9ECC-A738093E5921}" dt="2021-03-04T21:08:23.819" v="11" actId="22"/>
          <ac:picMkLst>
            <pc:docMk/>
            <pc:sldMk cId="2086161523" sldId="267"/>
            <ac:picMk id="4" creationId="{25A81A0F-3A6B-4689-A16B-01E15DBB9BF4}"/>
          </ac:picMkLst>
        </pc:picChg>
      </pc:sldChg>
      <pc:sldChg chg="addSp delSp mod">
        <pc:chgData name="Neemias e Catia Lima" userId="b77af7bd85500281" providerId="LiveId" clId="{759AA7F8-8DE9-4816-9ECC-A738093E5921}" dt="2021-03-04T21:07:32.305" v="9" actId="22"/>
        <pc:sldMkLst>
          <pc:docMk/>
          <pc:sldMk cId="2421929742" sldId="271"/>
        </pc:sldMkLst>
        <pc:picChg chg="del">
          <ac:chgData name="Neemias e Catia Lima" userId="b77af7bd85500281" providerId="LiveId" clId="{759AA7F8-8DE9-4816-9ECC-A738093E5921}" dt="2021-03-04T21:06:57.097" v="1" actId="478"/>
          <ac:picMkLst>
            <pc:docMk/>
            <pc:sldMk cId="2421929742" sldId="271"/>
            <ac:picMk id="3" creationId="{176FA42D-2A82-46C8-A053-A843CD245AD0}"/>
          </ac:picMkLst>
        </pc:picChg>
        <pc:picChg chg="add">
          <ac:chgData name="Neemias e Catia Lima" userId="b77af7bd85500281" providerId="LiveId" clId="{759AA7F8-8DE9-4816-9ECC-A738093E5921}" dt="2021-03-04T21:07:32.305" v="9" actId="22"/>
          <ac:picMkLst>
            <pc:docMk/>
            <pc:sldMk cId="2421929742" sldId="271"/>
            <ac:picMk id="4" creationId="{57DE28A1-93FC-4BC6-8A87-9A525F1B8EFA}"/>
          </ac:picMkLst>
        </pc:picChg>
      </pc:sldChg>
      <pc:sldChg chg="addSp delSp mod">
        <pc:chgData name="Neemias e Catia Lima" userId="b77af7bd85500281" providerId="LiveId" clId="{759AA7F8-8DE9-4816-9ECC-A738093E5921}" dt="2021-03-04T21:08:41.384" v="12" actId="22"/>
        <pc:sldMkLst>
          <pc:docMk/>
          <pc:sldMk cId="2514831893" sldId="272"/>
        </pc:sldMkLst>
        <pc:picChg chg="add">
          <ac:chgData name="Neemias e Catia Lima" userId="b77af7bd85500281" providerId="LiveId" clId="{759AA7F8-8DE9-4816-9ECC-A738093E5921}" dt="2021-03-04T21:08:41.384" v="12" actId="22"/>
          <ac:picMkLst>
            <pc:docMk/>
            <pc:sldMk cId="2514831893" sldId="272"/>
            <ac:picMk id="3" creationId="{8946B64C-A9B1-437D-BB02-3F09A3CEF803}"/>
          </ac:picMkLst>
        </pc:picChg>
        <pc:picChg chg="del">
          <ac:chgData name="Neemias e Catia Lima" userId="b77af7bd85500281" providerId="LiveId" clId="{759AA7F8-8DE9-4816-9ECC-A738093E5921}" dt="2021-03-04T21:07:03.842" v="4" actId="478"/>
          <ac:picMkLst>
            <pc:docMk/>
            <pc:sldMk cId="2514831893" sldId="272"/>
            <ac:picMk id="4" creationId="{059F943E-C0FA-4B86-9E09-BE061F2F78A5}"/>
          </ac:picMkLst>
        </pc:picChg>
      </pc:sldChg>
    </pc:docChg>
  </pc:docChgLst>
  <pc:docChgLst>
    <pc:chgData name="Neemias e Catia Lima" userId="b77af7bd85500281" providerId="LiveId" clId="{B69F21D4-13E3-4984-B5A8-171A3CC2433C}"/>
    <pc:docChg chg="modSld">
      <pc:chgData name="Neemias e Catia Lima" userId="b77af7bd85500281" providerId="LiveId" clId="{B69F21D4-13E3-4984-B5A8-171A3CC2433C}" dt="2021-01-22T10:28:12.212" v="0" actId="22"/>
      <pc:docMkLst>
        <pc:docMk/>
      </pc:docMkLst>
      <pc:sldChg chg="addSp mod">
        <pc:chgData name="Neemias e Catia Lima" userId="b77af7bd85500281" providerId="LiveId" clId="{B69F21D4-13E3-4984-B5A8-171A3CC2433C}" dt="2021-01-22T10:28:12.212" v="0" actId="22"/>
        <pc:sldMkLst>
          <pc:docMk/>
          <pc:sldMk cId="3928667524" sldId="261"/>
        </pc:sldMkLst>
        <pc:picChg chg="add">
          <ac:chgData name="Neemias e Catia Lima" userId="b77af7bd85500281" providerId="LiveId" clId="{B69F21D4-13E3-4984-B5A8-171A3CC2433C}" dt="2021-01-22T10:28:12.212" v="0" actId="22"/>
          <ac:picMkLst>
            <pc:docMk/>
            <pc:sldMk cId="3928667524" sldId="261"/>
            <ac:picMk id="3" creationId="{8B231C35-6793-4B41-9417-8986EB029AF2}"/>
          </ac:picMkLst>
        </pc:picChg>
      </pc:sldChg>
    </pc:docChg>
  </pc:docChgLst>
  <pc:docChgLst>
    <pc:chgData name="Neemias e Catia Lima" userId="b77af7bd85500281" providerId="LiveId" clId="{C0711A09-6907-40F9-B234-C1761C632767}"/>
    <pc:docChg chg="undo custSel delSld modSld">
      <pc:chgData name="Neemias e Catia Lima" userId="b77af7bd85500281" providerId="LiveId" clId="{C0711A09-6907-40F9-B234-C1761C632767}" dt="2021-01-29T12:20:33.595" v="23" actId="22"/>
      <pc:docMkLst>
        <pc:docMk/>
      </pc:docMkLst>
      <pc:sldChg chg="addSp delSp mod">
        <pc:chgData name="Neemias e Catia Lima" userId="b77af7bd85500281" providerId="LiveId" clId="{C0711A09-6907-40F9-B234-C1761C632767}" dt="2021-01-28T10:17:20.838" v="14" actId="22"/>
        <pc:sldMkLst>
          <pc:docMk/>
          <pc:sldMk cId="1479897616" sldId="257"/>
        </pc:sldMkLst>
        <pc:picChg chg="add">
          <ac:chgData name="Neemias e Catia Lima" userId="b77af7bd85500281" providerId="LiveId" clId="{C0711A09-6907-40F9-B234-C1761C632767}" dt="2021-01-28T10:17:08.085" v="10" actId="22"/>
          <ac:picMkLst>
            <pc:docMk/>
            <pc:sldMk cId="1479897616" sldId="257"/>
            <ac:picMk id="3" creationId="{A4945026-70E3-4407-95DD-7F23F5307DEB}"/>
          </ac:picMkLst>
        </pc:picChg>
        <pc:picChg chg="del">
          <ac:chgData name="Neemias e Catia Lima" userId="b77af7bd85500281" providerId="LiveId" clId="{C0711A09-6907-40F9-B234-C1761C632767}" dt="2021-01-28T10:16:46.658" v="0" actId="478"/>
          <ac:picMkLst>
            <pc:docMk/>
            <pc:sldMk cId="1479897616" sldId="257"/>
            <ac:picMk id="4" creationId="{105EEA34-7C1F-4D2C-A290-5CF774111228}"/>
          </ac:picMkLst>
        </pc:picChg>
        <pc:picChg chg="add del">
          <ac:chgData name="Neemias e Catia Lima" userId="b77af7bd85500281" providerId="LiveId" clId="{C0711A09-6907-40F9-B234-C1761C632767}" dt="2021-01-28T10:17:20.838" v="14" actId="22"/>
          <ac:picMkLst>
            <pc:docMk/>
            <pc:sldMk cId="1479897616" sldId="257"/>
            <ac:picMk id="6" creationId="{27BC9730-3D3F-42E6-91A0-CD31ABB7EF11}"/>
          </ac:picMkLst>
        </pc:picChg>
        <pc:picChg chg="add del">
          <ac:chgData name="Neemias e Catia Lima" userId="b77af7bd85500281" providerId="LiveId" clId="{C0711A09-6907-40F9-B234-C1761C632767}" dt="2021-01-28T10:17:20.409" v="13" actId="22"/>
          <ac:picMkLst>
            <pc:docMk/>
            <pc:sldMk cId="1479897616" sldId="257"/>
            <ac:picMk id="8" creationId="{223949F7-068F-4F98-A7DF-28D32A6895AA}"/>
          </ac:picMkLst>
        </pc:picChg>
      </pc:sldChg>
      <pc:sldChg chg="addSp delSp mod">
        <pc:chgData name="Neemias e Catia Lima" userId="b77af7bd85500281" providerId="LiveId" clId="{C0711A09-6907-40F9-B234-C1761C632767}" dt="2021-01-28T10:17:35.425" v="16" actId="22"/>
        <pc:sldMkLst>
          <pc:docMk/>
          <pc:sldMk cId="2168413777" sldId="258"/>
        </pc:sldMkLst>
        <pc:picChg chg="add">
          <ac:chgData name="Neemias e Catia Lima" userId="b77af7bd85500281" providerId="LiveId" clId="{C0711A09-6907-40F9-B234-C1761C632767}" dt="2021-01-28T10:17:35.425" v="16" actId="22"/>
          <ac:picMkLst>
            <pc:docMk/>
            <pc:sldMk cId="2168413777" sldId="258"/>
            <ac:picMk id="3" creationId="{4B73E3A8-514C-4EC0-9589-8C7DF6ED6D5F}"/>
          </ac:picMkLst>
        </pc:picChg>
        <pc:picChg chg="del">
          <ac:chgData name="Neemias e Catia Lima" userId="b77af7bd85500281" providerId="LiveId" clId="{C0711A09-6907-40F9-B234-C1761C632767}" dt="2021-01-28T10:16:50.148" v="2" actId="478"/>
          <ac:picMkLst>
            <pc:docMk/>
            <pc:sldMk cId="2168413777" sldId="258"/>
            <ac:picMk id="4" creationId="{7FA6609E-5D30-4130-B18B-C46BE7126265}"/>
          </ac:picMkLst>
        </pc:picChg>
      </pc:sldChg>
      <pc:sldChg chg="addSp delSp mod">
        <pc:chgData name="Neemias e Catia Lima" userId="b77af7bd85500281" providerId="LiveId" clId="{C0711A09-6907-40F9-B234-C1761C632767}" dt="2021-01-28T10:18:09.743" v="20" actId="22"/>
        <pc:sldMkLst>
          <pc:docMk/>
          <pc:sldMk cId="1830620196" sldId="259"/>
        </pc:sldMkLst>
        <pc:picChg chg="add">
          <ac:chgData name="Neemias e Catia Lima" userId="b77af7bd85500281" providerId="LiveId" clId="{C0711A09-6907-40F9-B234-C1761C632767}" dt="2021-01-28T10:18:09.743" v="20" actId="22"/>
          <ac:picMkLst>
            <pc:docMk/>
            <pc:sldMk cId="1830620196" sldId="259"/>
            <ac:picMk id="3" creationId="{F68957B6-7FDF-40A2-9C85-BDB14B527EB4}"/>
          </ac:picMkLst>
        </pc:picChg>
        <pc:picChg chg="del">
          <ac:chgData name="Neemias e Catia Lima" userId="b77af7bd85500281" providerId="LiveId" clId="{C0711A09-6907-40F9-B234-C1761C632767}" dt="2021-01-28T10:16:57.036" v="6" actId="478"/>
          <ac:picMkLst>
            <pc:docMk/>
            <pc:sldMk cId="1830620196" sldId="259"/>
            <ac:picMk id="4" creationId="{20815097-B8B9-45FA-8694-F1F99B760945}"/>
          </ac:picMkLst>
        </pc:picChg>
      </pc:sldChg>
      <pc:sldChg chg="delSp del mod">
        <pc:chgData name="Neemias e Catia Lima" userId="b77af7bd85500281" providerId="LiveId" clId="{C0711A09-6907-40F9-B234-C1761C632767}" dt="2021-01-28T10:18:23.727" v="21" actId="47"/>
        <pc:sldMkLst>
          <pc:docMk/>
          <pc:sldMk cId="2149361457" sldId="260"/>
        </pc:sldMkLst>
        <pc:picChg chg="del">
          <ac:chgData name="Neemias e Catia Lima" userId="b77af7bd85500281" providerId="LiveId" clId="{C0711A09-6907-40F9-B234-C1761C632767}" dt="2021-01-28T10:16:59.525" v="7" actId="478"/>
          <ac:picMkLst>
            <pc:docMk/>
            <pc:sldMk cId="2149361457" sldId="260"/>
            <ac:picMk id="4" creationId="{CC363EB6-0354-4CA8-BB0D-FFA3B41780D5}"/>
          </ac:picMkLst>
        </pc:picChg>
      </pc:sldChg>
      <pc:sldChg chg="addSp delSp mod">
        <pc:chgData name="Neemias e Catia Lima" userId="b77af7bd85500281" providerId="LiveId" clId="{C0711A09-6907-40F9-B234-C1761C632767}" dt="2021-01-29T12:20:33.595" v="23" actId="22"/>
        <pc:sldMkLst>
          <pc:docMk/>
          <pc:sldMk cId="3928667524" sldId="261"/>
        </pc:sldMkLst>
        <pc:picChg chg="del">
          <ac:chgData name="Neemias e Catia Lima" userId="b77af7bd85500281" providerId="LiveId" clId="{C0711A09-6907-40F9-B234-C1761C632767}" dt="2021-01-28T10:17:02.693" v="9" actId="478"/>
          <ac:picMkLst>
            <pc:docMk/>
            <pc:sldMk cId="3928667524" sldId="261"/>
            <ac:picMk id="3" creationId="{8B231C35-6793-4B41-9417-8986EB029AF2}"/>
          </ac:picMkLst>
        </pc:picChg>
        <pc:picChg chg="add">
          <ac:chgData name="Neemias e Catia Lima" userId="b77af7bd85500281" providerId="LiveId" clId="{C0711A09-6907-40F9-B234-C1761C632767}" dt="2021-01-29T12:20:33.595" v="23" actId="22"/>
          <ac:picMkLst>
            <pc:docMk/>
            <pc:sldMk cId="3928667524" sldId="261"/>
            <ac:picMk id="3" creationId="{E48382B3-76CB-4B7C-9A1E-B93BA620F8BD}"/>
          </ac:picMkLst>
        </pc:picChg>
      </pc:sldChg>
      <pc:sldChg chg="addSp delSp mod">
        <pc:chgData name="Neemias e Catia Lima" userId="b77af7bd85500281" providerId="LiveId" clId="{C0711A09-6907-40F9-B234-C1761C632767}" dt="2021-01-28T10:18:00.218" v="19" actId="22"/>
        <pc:sldMkLst>
          <pc:docMk/>
          <pc:sldMk cId="2119725163" sldId="266"/>
        </pc:sldMkLst>
        <pc:picChg chg="add">
          <ac:chgData name="Neemias e Catia Lima" userId="b77af7bd85500281" providerId="LiveId" clId="{C0711A09-6907-40F9-B234-C1761C632767}" dt="2021-01-28T10:18:00.218" v="19" actId="22"/>
          <ac:picMkLst>
            <pc:docMk/>
            <pc:sldMk cId="2119725163" sldId="266"/>
            <ac:picMk id="3" creationId="{80327030-0FCC-44FD-A306-37FFD35A7B2D}"/>
          </ac:picMkLst>
        </pc:picChg>
        <pc:picChg chg="del">
          <ac:chgData name="Neemias e Catia Lima" userId="b77af7bd85500281" providerId="LiveId" clId="{C0711A09-6907-40F9-B234-C1761C632767}" dt="2021-01-28T10:16:55.389" v="5" actId="478"/>
          <ac:picMkLst>
            <pc:docMk/>
            <pc:sldMk cId="2119725163" sldId="266"/>
            <ac:picMk id="4" creationId="{3AC647C7-78BD-458E-83E6-AE03CE26262B}"/>
          </ac:picMkLst>
        </pc:picChg>
      </pc:sldChg>
      <pc:sldChg chg="addSp delSp mod">
        <pc:chgData name="Neemias e Catia Lima" userId="b77af7bd85500281" providerId="LiveId" clId="{C0711A09-6907-40F9-B234-C1761C632767}" dt="2021-01-28T10:17:44.509" v="17" actId="22"/>
        <pc:sldMkLst>
          <pc:docMk/>
          <pc:sldMk cId="2086161523" sldId="267"/>
        </pc:sldMkLst>
        <pc:picChg chg="add">
          <ac:chgData name="Neemias e Catia Lima" userId="b77af7bd85500281" providerId="LiveId" clId="{C0711A09-6907-40F9-B234-C1761C632767}" dt="2021-01-28T10:17:44.509" v="17" actId="22"/>
          <ac:picMkLst>
            <pc:docMk/>
            <pc:sldMk cId="2086161523" sldId="267"/>
            <ac:picMk id="3" creationId="{792D34F0-5A0E-45E1-BCAB-44669110A737}"/>
          </ac:picMkLst>
        </pc:picChg>
        <pc:picChg chg="del">
          <ac:chgData name="Neemias e Catia Lima" userId="b77af7bd85500281" providerId="LiveId" clId="{C0711A09-6907-40F9-B234-C1761C632767}" dt="2021-01-28T10:16:51.964" v="3" actId="478"/>
          <ac:picMkLst>
            <pc:docMk/>
            <pc:sldMk cId="2086161523" sldId="267"/>
            <ac:picMk id="4" creationId="{01EC531E-956A-4190-B2A7-80999102C1A8}"/>
          </ac:picMkLst>
        </pc:picChg>
      </pc:sldChg>
      <pc:sldChg chg="addSp delSp mod">
        <pc:chgData name="Neemias e Catia Lima" userId="b77af7bd85500281" providerId="LiveId" clId="{C0711A09-6907-40F9-B234-C1761C632767}" dt="2021-01-28T10:17:26.732" v="15" actId="22"/>
        <pc:sldMkLst>
          <pc:docMk/>
          <pc:sldMk cId="2421929742" sldId="271"/>
        </pc:sldMkLst>
        <pc:picChg chg="add">
          <ac:chgData name="Neemias e Catia Lima" userId="b77af7bd85500281" providerId="LiveId" clId="{C0711A09-6907-40F9-B234-C1761C632767}" dt="2021-01-28T10:17:26.732" v="15" actId="22"/>
          <ac:picMkLst>
            <pc:docMk/>
            <pc:sldMk cId="2421929742" sldId="271"/>
            <ac:picMk id="3" creationId="{335EC006-2762-4493-A0A6-F483F125FCE0}"/>
          </ac:picMkLst>
        </pc:picChg>
        <pc:picChg chg="del">
          <ac:chgData name="Neemias e Catia Lima" userId="b77af7bd85500281" providerId="LiveId" clId="{C0711A09-6907-40F9-B234-C1761C632767}" dt="2021-01-28T10:16:49.037" v="1" actId="478"/>
          <ac:picMkLst>
            <pc:docMk/>
            <pc:sldMk cId="2421929742" sldId="271"/>
            <ac:picMk id="6" creationId="{D2C853D8-5007-47FB-838E-EF14F7ED3E0C}"/>
          </ac:picMkLst>
        </pc:picChg>
      </pc:sldChg>
      <pc:sldChg chg="addSp delSp mod">
        <pc:chgData name="Neemias e Catia Lima" userId="b77af7bd85500281" providerId="LiveId" clId="{C0711A09-6907-40F9-B234-C1761C632767}" dt="2021-01-28T10:17:51.769" v="18" actId="22"/>
        <pc:sldMkLst>
          <pc:docMk/>
          <pc:sldMk cId="2514831893" sldId="272"/>
        </pc:sldMkLst>
        <pc:picChg chg="del">
          <ac:chgData name="Neemias e Catia Lima" userId="b77af7bd85500281" providerId="LiveId" clId="{C0711A09-6907-40F9-B234-C1761C632767}" dt="2021-01-28T10:16:53.525" v="4" actId="478"/>
          <ac:picMkLst>
            <pc:docMk/>
            <pc:sldMk cId="2514831893" sldId="272"/>
            <ac:picMk id="3" creationId="{E4838A36-8083-427D-8F06-B3B4C37B2E33}"/>
          </ac:picMkLst>
        </pc:picChg>
        <pc:picChg chg="add">
          <ac:chgData name="Neemias e Catia Lima" userId="b77af7bd85500281" providerId="LiveId" clId="{C0711A09-6907-40F9-B234-C1761C632767}" dt="2021-01-28T10:17:51.769" v="18" actId="22"/>
          <ac:picMkLst>
            <pc:docMk/>
            <pc:sldMk cId="2514831893" sldId="272"/>
            <ac:picMk id="4" creationId="{B6535371-FF57-425B-B49E-766968A4BEC3}"/>
          </ac:picMkLst>
        </pc:picChg>
      </pc:sldChg>
      <pc:sldChg chg="delSp del mod">
        <pc:chgData name="Neemias e Catia Lima" userId="b77af7bd85500281" providerId="LiveId" clId="{C0711A09-6907-40F9-B234-C1761C632767}" dt="2021-01-28T10:18:25.425" v="22" actId="47"/>
        <pc:sldMkLst>
          <pc:docMk/>
          <pc:sldMk cId="1547004266" sldId="273"/>
        </pc:sldMkLst>
        <pc:picChg chg="del">
          <ac:chgData name="Neemias e Catia Lima" userId="b77af7bd85500281" providerId="LiveId" clId="{C0711A09-6907-40F9-B234-C1761C632767}" dt="2021-01-28T10:17:00.893" v="8" actId="478"/>
          <ac:picMkLst>
            <pc:docMk/>
            <pc:sldMk cId="1547004266" sldId="273"/>
            <ac:picMk id="3" creationId="{E3734944-CAF9-4F5D-B912-B5BF3E8A88D5}"/>
          </ac:picMkLst>
        </pc:picChg>
      </pc:sldChg>
    </pc:docChg>
  </pc:docChgLst>
  <pc:docChgLst>
    <pc:chgData name="Neemias e Catia Lima" userId="b77af7bd85500281" providerId="LiveId" clId="{26243D09-EFC5-44E0-A3AE-32FBAD7C53C6}"/>
    <pc:docChg chg="modSld">
      <pc:chgData name="Neemias e Catia Lima" userId="b77af7bd85500281" providerId="LiveId" clId="{26243D09-EFC5-44E0-A3AE-32FBAD7C53C6}" dt="2021-02-25T23:37:32.329" v="0" actId="22"/>
      <pc:docMkLst>
        <pc:docMk/>
      </pc:docMkLst>
      <pc:sldChg chg="addSp mod">
        <pc:chgData name="Neemias e Catia Lima" userId="b77af7bd85500281" providerId="LiveId" clId="{26243D09-EFC5-44E0-A3AE-32FBAD7C53C6}" dt="2021-02-25T23:37:32.329" v="0" actId="22"/>
        <pc:sldMkLst>
          <pc:docMk/>
          <pc:sldMk cId="3928667524" sldId="261"/>
        </pc:sldMkLst>
        <pc:picChg chg="add">
          <ac:chgData name="Neemias e Catia Lima" userId="b77af7bd85500281" providerId="LiveId" clId="{26243D09-EFC5-44E0-A3AE-32FBAD7C53C6}" dt="2021-02-25T23:37:32.329" v="0" actId="22"/>
          <ac:picMkLst>
            <pc:docMk/>
            <pc:sldMk cId="3928667524" sldId="261"/>
            <ac:picMk id="3" creationId="{61206D20-3121-4858-BB14-84A8616E6FDF}"/>
          </ac:picMkLst>
        </pc:picChg>
      </pc:sldChg>
    </pc:docChg>
  </pc:docChgLst>
  <pc:docChgLst>
    <pc:chgData name="Neemias e Catia Lima" userId="b77af7bd85500281" providerId="LiveId" clId="{D2CE1B7C-7314-4C9F-B7BF-D35B6E1A1449}"/>
    <pc:docChg chg="addSld modSld">
      <pc:chgData name="Neemias e Catia Lima" userId="b77af7bd85500281" providerId="LiveId" clId="{D2CE1B7C-7314-4C9F-B7BF-D35B6E1A1449}" dt="2021-01-01T08:54:12.021" v="4" actId="22"/>
      <pc:docMkLst>
        <pc:docMk/>
      </pc:docMkLst>
      <pc:sldChg chg="addSp mod">
        <pc:chgData name="Neemias e Catia Lima" userId="b77af7bd85500281" providerId="LiveId" clId="{D2CE1B7C-7314-4C9F-B7BF-D35B6E1A1449}" dt="2021-01-01T08:53:49.232" v="2" actId="22"/>
        <pc:sldMkLst>
          <pc:docMk/>
          <pc:sldMk cId="427176192" sldId="264"/>
        </pc:sldMkLst>
        <pc:picChg chg="add">
          <ac:chgData name="Neemias e Catia Lima" userId="b77af7bd85500281" providerId="LiveId" clId="{D2CE1B7C-7314-4C9F-B7BF-D35B6E1A1449}" dt="2021-01-01T08:53:49.232" v="2" actId="22"/>
          <ac:picMkLst>
            <pc:docMk/>
            <pc:sldMk cId="427176192" sldId="264"/>
            <ac:picMk id="3" creationId="{DFB49C9D-491D-4DCA-AB25-A36F463FB224}"/>
          </ac:picMkLst>
        </pc:picChg>
      </pc:sldChg>
      <pc:sldChg chg="addSp add mod">
        <pc:chgData name="Neemias e Catia Lima" userId="b77af7bd85500281" providerId="LiveId" clId="{D2CE1B7C-7314-4C9F-B7BF-D35B6E1A1449}" dt="2021-01-01T08:53:59.473" v="3" actId="22"/>
        <pc:sldMkLst>
          <pc:docMk/>
          <pc:sldMk cId="2466945412" sldId="271"/>
        </pc:sldMkLst>
        <pc:picChg chg="add">
          <ac:chgData name="Neemias e Catia Lima" userId="b77af7bd85500281" providerId="LiveId" clId="{D2CE1B7C-7314-4C9F-B7BF-D35B6E1A1449}" dt="2021-01-01T08:53:59.473" v="3" actId="22"/>
          <ac:picMkLst>
            <pc:docMk/>
            <pc:sldMk cId="2466945412" sldId="271"/>
            <ac:picMk id="3" creationId="{C315FD17-D8EE-46FD-98BC-F41740DF9E9A}"/>
          </ac:picMkLst>
        </pc:picChg>
      </pc:sldChg>
      <pc:sldChg chg="addSp add mod">
        <pc:chgData name="Neemias e Catia Lima" userId="b77af7bd85500281" providerId="LiveId" clId="{D2CE1B7C-7314-4C9F-B7BF-D35B6E1A1449}" dt="2021-01-01T08:54:12.021" v="4" actId="22"/>
        <pc:sldMkLst>
          <pc:docMk/>
          <pc:sldMk cId="3020494912" sldId="272"/>
        </pc:sldMkLst>
        <pc:picChg chg="add">
          <ac:chgData name="Neemias e Catia Lima" userId="b77af7bd85500281" providerId="LiveId" clId="{D2CE1B7C-7314-4C9F-B7BF-D35B6E1A1449}" dt="2021-01-01T08:54:12.021" v="4" actId="22"/>
          <ac:picMkLst>
            <pc:docMk/>
            <pc:sldMk cId="3020494912" sldId="272"/>
            <ac:picMk id="3" creationId="{3444A901-71AD-47B5-A4AF-2C6258112A4D}"/>
          </ac:picMkLst>
        </pc:picChg>
      </pc:sldChg>
    </pc:docChg>
  </pc:docChgLst>
  <pc:docChgLst>
    <pc:chgData name="Neemias e Catia Lima" userId="b77af7bd85500281" providerId="LiveId" clId="{ACAB5BEA-9088-4C7A-9F48-C833F852F327}"/>
    <pc:docChg chg="modSld">
      <pc:chgData name="Neemias e Catia Lima" userId="b77af7bd85500281" providerId="LiveId" clId="{ACAB5BEA-9088-4C7A-9F48-C833F852F327}" dt="2021-03-11T23:51:38.531" v="0" actId="22"/>
      <pc:docMkLst>
        <pc:docMk/>
      </pc:docMkLst>
      <pc:sldChg chg="addSp mod">
        <pc:chgData name="Neemias e Catia Lima" userId="b77af7bd85500281" providerId="LiveId" clId="{ACAB5BEA-9088-4C7A-9F48-C833F852F327}" dt="2021-03-11T23:51:38.531" v="0" actId="22"/>
        <pc:sldMkLst>
          <pc:docMk/>
          <pc:sldMk cId="3928667524" sldId="261"/>
        </pc:sldMkLst>
        <pc:picChg chg="add">
          <ac:chgData name="Neemias e Catia Lima" userId="b77af7bd85500281" providerId="LiveId" clId="{ACAB5BEA-9088-4C7A-9F48-C833F852F327}" dt="2021-03-11T23:51:38.531" v="0" actId="22"/>
          <ac:picMkLst>
            <pc:docMk/>
            <pc:sldMk cId="3928667524" sldId="261"/>
            <ac:picMk id="3" creationId="{585C833A-B1D5-4C59-85E3-DF72C2B1ACED}"/>
          </ac:picMkLst>
        </pc:picChg>
      </pc:sldChg>
    </pc:docChg>
  </pc:docChgLst>
  <pc:docChgLst>
    <pc:chgData name="Neemias e Catia Lima" userId="b77af7bd85500281" providerId="LiveId" clId="{CFCBEBF5-B0FB-4BAB-AAB6-098A797EFE98}"/>
    <pc:docChg chg="undo custSel addSld modSld">
      <pc:chgData name="Neemias e Catia Lima" userId="b77af7bd85500281" providerId="LiveId" clId="{CFCBEBF5-B0FB-4BAB-AAB6-098A797EFE98}" dt="2021-03-18T09:16:31.912" v="20" actId="22"/>
      <pc:docMkLst>
        <pc:docMk/>
      </pc:docMkLst>
      <pc:sldChg chg="addSp delSp mod">
        <pc:chgData name="Neemias e Catia Lima" userId="b77af7bd85500281" providerId="LiveId" clId="{CFCBEBF5-B0FB-4BAB-AAB6-098A797EFE98}" dt="2021-03-18T09:14:26.570" v="8" actId="22"/>
        <pc:sldMkLst>
          <pc:docMk/>
          <pc:sldMk cId="1479897616" sldId="257"/>
        </pc:sldMkLst>
        <pc:picChg chg="del">
          <ac:chgData name="Neemias e Catia Lima" userId="b77af7bd85500281" providerId="LiveId" clId="{CFCBEBF5-B0FB-4BAB-AAB6-098A797EFE98}" dt="2021-03-18T09:12:08.022" v="0" actId="478"/>
          <ac:picMkLst>
            <pc:docMk/>
            <pc:sldMk cId="1479897616" sldId="257"/>
            <ac:picMk id="3" creationId="{0B9AA391-5C24-4AF5-A767-0B227931D453}"/>
          </ac:picMkLst>
        </pc:picChg>
        <pc:picChg chg="add">
          <ac:chgData name="Neemias e Catia Lima" userId="b77af7bd85500281" providerId="LiveId" clId="{CFCBEBF5-B0FB-4BAB-AAB6-098A797EFE98}" dt="2021-03-18T09:14:26.570" v="8" actId="22"/>
          <ac:picMkLst>
            <pc:docMk/>
            <pc:sldMk cId="1479897616" sldId="257"/>
            <ac:picMk id="4" creationId="{AE8A8BB4-5C95-43B8-96D0-9589812369B4}"/>
          </ac:picMkLst>
        </pc:picChg>
      </pc:sldChg>
      <pc:sldChg chg="addSp delSp mod">
        <pc:chgData name="Neemias e Catia Lima" userId="b77af7bd85500281" providerId="LiveId" clId="{CFCBEBF5-B0FB-4BAB-AAB6-098A797EFE98}" dt="2021-03-18T09:14:56.702" v="10" actId="22"/>
        <pc:sldMkLst>
          <pc:docMk/>
          <pc:sldMk cId="2168413777" sldId="258"/>
        </pc:sldMkLst>
        <pc:picChg chg="del">
          <ac:chgData name="Neemias e Catia Lima" userId="b77af7bd85500281" providerId="LiveId" clId="{CFCBEBF5-B0FB-4BAB-AAB6-098A797EFE98}" dt="2021-03-18T09:12:13.317" v="2" actId="478"/>
          <ac:picMkLst>
            <pc:docMk/>
            <pc:sldMk cId="2168413777" sldId="258"/>
            <ac:picMk id="3" creationId="{542290F3-14BE-4FCC-8EBD-F44A5BA0C2CA}"/>
          </ac:picMkLst>
        </pc:picChg>
        <pc:picChg chg="add">
          <ac:chgData name="Neemias e Catia Lima" userId="b77af7bd85500281" providerId="LiveId" clId="{CFCBEBF5-B0FB-4BAB-AAB6-098A797EFE98}" dt="2021-03-18T09:14:56.702" v="10" actId="22"/>
          <ac:picMkLst>
            <pc:docMk/>
            <pc:sldMk cId="2168413777" sldId="258"/>
            <ac:picMk id="4" creationId="{7FA48B5D-CA6F-434F-BCF8-60D93DCAEA61}"/>
          </ac:picMkLst>
        </pc:picChg>
      </pc:sldChg>
      <pc:sldChg chg="addSp delSp mod">
        <pc:chgData name="Neemias e Catia Lima" userId="b77af7bd85500281" providerId="LiveId" clId="{CFCBEBF5-B0FB-4BAB-AAB6-098A797EFE98}" dt="2021-03-18T09:16:03.458" v="18" actId="22"/>
        <pc:sldMkLst>
          <pc:docMk/>
          <pc:sldMk cId="1830620196" sldId="259"/>
        </pc:sldMkLst>
        <pc:picChg chg="del">
          <ac:chgData name="Neemias e Catia Lima" userId="b77af7bd85500281" providerId="LiveId" clId="{CFCBEBF5-B0FB-4BAB-AAB6-098A797EFE98}" dt="2021-03-18T09:12:23.909" v="6" actId="478"/>
          <ac:picMkLst>
            <pc:docMk/>
            <pc:sldMk cId="1830620196" sldId="259"/>
            <ac:picMk id="3" creationId="{F87FE68F-38A1-42AA-BB18-6EF1DF0CFB47}"/>
          </ac:picMkLst>
        </pc:picChg>
        <pc:picChg chg="add">
          <ac:chgData name="Neemias e Catia Lima" userId="b77af7bd85500281" providerId="LiveId" clId="{CFCBEBF5-B0FB-4BAB-AAB6-098A797EFE98}" dt="2021-03-18T09:16:03.458" v="18" actId="22"/>
          <ac:picMkLst>
            <pc:docMk/>
            <pc:sldMk cId="1830620196" sldId="259"/>
            <ac:picMk id="4" creationId="{CB8E06DC-0FAC-4CA7-8E8B-8C736E369146}"/>
          </ac:picMkLst>
        </pc:picChg>
      </pc:sldChg>
      <pc:sldChg chg="addSp delSp mod">
        <pc:chgData name="Neemias e Catia Lima" userId="b77af7bd85500281" providerId="LiveId" clId="{CFCBEBF5-B0FB-4BAB-AAB6-098A797EFE98}" dt="2021-03-18T09:16:17.219" v="19" actId="22"/>
        <pc:sldMkLst>
          <pc:docMk/>
          <pc:sldMk cId="3928667524" sldId="261"/>
        </pc:sldMkLst>
        <pc:picChg chg="del">
          <ac:chgData name="Neemias e Catia Lima" userId="b77af7bd85500281" providerId="LiveId" clId="{CFCBEBF5-B0FB-4BAB-AAB6-098A797EFE98}" dt="2021-03-18T09:12:27.192" v="7" actId="478"/>
          <ac:picMkLst>
            <pc:docMk/>
            <pc:sldMk cId="3928667524" sldId="261"/>
            <ac:picMk id="3" creationId="{585C833A-B1D5-4C59-85E3-DF72C2B1ACED}"/>
          </ac:picMkLst>
        </pc:picChg>
        <pc:picChg chg="add">
          <ac:chgData name="Neemias e Catia Lima" userId="b77af7bd85500281" providerId="LiveId" clId="{CFCBEBF5-B0FB-4BAB-AAB6-098A797EFE98}" dt="2021-03-18T09:16:17.219" v="19" actId="22"/>
          <ac:picMkLst>
            <pc:docMk/>
            <pc:sldMk cId="3928667524" sldId="261"/>
            <ac:picMk id="4" creationId="{2FD66E95-7E7B-4CAE-8088-B42FE5D13D1A}"/>
          </ac:picMkLst>
        </pc:picChg>
      </pc:sldChg>
      <pc:sldChg chg="addSp delSp mod">
        <pc:chgData name="Neemias e Catia Lima" userId="b77af7bd85500281" providerId="LiveId" clId="{CFCBEBF5-B0FB-4BAB-AAB6-098A797EFE98}" dt="2021-03-18T09:15:52.419" v="17" actId="22"/>
        <pc:sldMkLst>
          <pc:docMk/>
          <pc:sldMk cId="2119725163" sldId="266"/>
        </pc:sldMkLst>
        <pc:picChg chg="del">
          <ac:chgData name="Neemias e Catia Lima" userId="b77af7bd85500281" providerId="LiveId" clId="{CFCBEBF5-B0FB-4BAB-AAB6-098A797EFE98}" dt="2021-03-18T09:12:21.544" v="5" actId="478"/>
          <ac:picMkLst>
            <pc:docMk/>
            <pc:sldMk cId="2119725163" sldId="266"/>
            <ac:picMk id="3" creationId="{FBA966C7-05DF-4E76-9A30-3527ED31E672}"/>
          </ac:picMkLst>
        </pc:picChg>
        <pc:picChg chg="add del">
          <ac:chgData name="Neemias e Catia Lima" userId="b77af7bd85500281" providerId="LiveId" clId="{CFCBEBF5-B0FB-4BAB-AAB6-098A797EFE98}" dt="2021-03-18T09:15:46.793" v="16" actId="22"/>
          <ac:picMkLst>
            <pc:docMk/>
            <pc:sldMk cId="2119725163" sldId="266"/>
            <ac:picMk id="4" creationId="{540C3D4C-FB1E-4965-8EC5-7A3DF0CD6915}"/>
          </ac:picMkLst>
        </pc:picChg>
        <pc:picChg chg="add">
          <ac:chgData name="Neemias e Catia Lima" userId="b77af7bd85500281" providerId="LiveId" clId="{CFCBEBF5-B0FB-4BAB-AAB6-098A797EFE98}" dt="2021-03-18T09:15:52.419" v="17" actId="22"/>
          <ac:picMkLst>
            <pc:docMk/>
            <pc:sldMk cId="2119725163" sldId="266"/>
            <ac:picMk id="6" creationId="{9A365A98-0461-4948-86B3-66A9CF58B471}"/>
          </ac:picMkLst>
        </pc:picChg>
      </pc:sldChg>
      <pc:sldChg chg="addSp delSp mod">
        <pc:chgData name="Neemias e Catia Lima" userId="b77af7bd85500281" providerId="LiveId" clId="{CFCBEBF5-B0FB-4BAB-AAB6-098A797EFE98}" dt="2021-03-18T09:15:10.707" v="11" actId="22"/>
        <pc:sldMkLst>
          <pc:docMk/>
          <pc:sldMk cId="2086161523" sldId="267"/>
        </pc:sldMkLst>
        <pc:picChg chg="del">
          <ac:chgData name="Neemias e Catia Lima" userId="b77af7bd85500281" providerId="LiveId" clId="{CFCBEBF5-B0FB-4BAB-AAB6-098A797EFE98}" dt="2021-03-18T09:12:15.948" v="3" actId="478"/>
          <ac:picMkLst>
            <pc:docMk/>
            <pc:sldMk cId="2086161523" sldId="267"/>
            <ac:picMk id="3" creationId="{83F87F42-A41F-41A1-A118-EA76A716B37B}"/>
          </ac:picMkLst>
        </pc:picChg>
        <pc:picChg chg="add">
          <ac:chgData name="Neemias e Catia Lima" userId="b77af7bd85500281" providerId="LiveId" clId="{CFCBEBF5-B0FB-4BAB-AAB6-098A797EFE98}" dt="2021-03-18T09:15:10.707" v="11" actId="22"/>
          <ac:picMkLst>
            <pc:docMk/>
            <pc:sldMk cId="2086161523" sldId="267"/>
            <ac:picMk id="4" creationId="{E7E9747E-5F62-4F07-817D-65BB0643CE1F}"/>
          </ac:picMkLst>
        </pc:picChg>
      </pc:sldChg>
      <pc:sldChg chg="addSp delSp mod">
        <pc:chgData name="Neemias e Catia Lima" userId="b77af7bd85500281" providerId="LiveId" clId="{CFCBEBF5-B0FB-4BAB-AAB6-098A797EFE98}" dt="2021-03-18T09:14:41.395" v="9" actId="22"/>
        <pc:sldMkLst>
          <pc:docMk/>
          <pc:sldMk cId="2421929742" sldId="271"/>
        </pc:sldMkLst>
        <pc:picChg chg="del">
          <ac:chgData name="Neemias e Catia Lima" userId="b77af7bd85500281" providerId="LiveId" clId="{CFCBEBF5-B0FB-4BAB-AAB6-098A797EFE98}" dt="2021-03-18T09:12:10.722" v="1" actId="478"/>
          <ac:picMkLst>
            <pc:docMk/>
            <pc:sldMk cId="2421929742" sldId="271"/>
            <ac:picMk id="3" creationId="{B3A1B224-ED95-46BA-8AEB-8F7FC19004E5}"/>
          </ac:picMkLst>
        </pc:picChg>
        <pc:picChg chg="add">
          <ac:chgData name="Neemias e Catia Lima" userId="b77af7bd85500281" providerId="LiveId" clId="{CFCBEBF5-B0FB-4BAB-AAB6-098A797EFE98}" dt="2021-03-18T09:14:41.395" v="9" actId="22"/>
          <ac:picMkLst>
            <pc:docMk/>
            <pc:sldMk cId="2421929742" sldId="271"/>
            <ac:picMk id="4" creationId="{2AE4A72E-A7B3-4E0D-8CD6-76019F7FE31B}"/>
          </ac:picMkLst>
        </pc:picChg>
      </pc:sldChg>
      <pc:sldChg chg="addSp delSp mod">
        <pc:chgData name="Neemias e Catia Lima" userId="b77af7bd85500281" providerId="LiveId" clId="{CFCBEBF5-B0FB-4BAB-AAB6-098A797EFE98}" dt="2021-03-18T09:15:31.626" v="14" actId="22"/>
        <pc:sldMkLst>
          <pc:docMk/>
          <pc:sldMk cId="2514831893" sldId="272"/>
        </pc:sldMkLst>
        <pc:picChg chg="add">
          <ac:chgData name="Neemias e Catia Lima" userId="b77af7bd85500281" providerId="LiveId" clId="{CFCBEBF5-B0FB-4BAB-AAB6-098A797EFE98}" dt="2021-03-18T09:15:31.626" v="14" actId="22"/>
          <ac:picMkLst>
            <pc:docMk/>
            <pc:sldMk cId="2514831893" sldId="272"/>
            <ac:picMk id="3" creationId="{82194B40-B263-4AF8-8FCE-9CC0C428AF3E}"/>
          </ac:picMkLst>
        </pc:picChg>
        <pc:picChg chg="del">
          <ac:chgData name="Neemias e Catia Lima" userId="b77af7bd85500281" providerId="LiveId" clId="{CFCBEBF5-B0FB-4BAB-AAB6-098A797EFE98}" dt="2021-03-18T09:12:18.554" v="4" actId="478"/>
          <ac:picMkLst>
            <pc:docMk/>
            <pc:sldMk cId="2514831893" sldId="272"/>
            <ac:picMk id="4" creationId="{52A5D5CF-D961-4DA1-8B75-211C730596A1}"/>
          </ac:picMkLst>
        </pc:picChg>
      </pc:sldChg>
      <pc:sldChg chg="addSp add mod">
        <pc:chgData name="Neemias e Catia Lima" userId="b77af7bd85500281" providerId="LiveId" clId="{CFCBEBF5-B0FB-4BAB-AAB6-098A797EFE98}" dt="2021-03-18T09:16:31.912" v="20" actId="22"/>
        <pc:sldMkLst>
          <pc:docMk/>
          <pc:sldMk cId="2051381339" sldId="273"/>
        </pc:sldMkLst>
        <pc:picChg chg="add">
          <ac:chgData name="Neemias e Catia Lima" userId="b77af7bd85500281" providerId="LiveId" clId="{CFCBEBF5-B0FB-4BAB-AAB6-098A797EFE98}" dt="2021-03-18T09:16:31.912" v="20" actId="22"/>
          <ac:picMkLst>
            <pc:docMk/>
            <pc:sldMk cId="2051381339" sldId="273"/>
            <ac:picMk id="3" creationId="{0998629A-CB07-4DB9-B4D0-D38F55A5387C}"/>
          </ac:picMkLst>
        </pc:picChg>
      </pc:sldChg>
      <pc:sldChg chg="add">
        <pc:chgData name="Neemias e Catia Lima" userId="b77af7bd85500281" providerId="LiveId" clId="{CFCBEBF5-B0FB-4BAB-AAB6-098A797EFE98}" dt="2021-03-18T09:15:16.749" v="13"/>
        <pc:sldMkLst>
          <pc:docMk/>
          <pc:sldMk cId="3482549119" sldId="274"/>
        </pc:sldMkLst>
      </pc:sldChg>
    </pc:docChg>
  </pc:docChgLst>
  <pc:docChgLst>
    <pc:chgData name="Neemias e Catia Lima" userId="b77af7bd85500281" providerId="LiveId" clId="{E304DB84-5844-4680-B188-77A6047A036D}"/>
    <pc:docChg chg="undo redo custSel addSld delSld modSld modMainMaster">
      <pc:chgData name="Neemias e Catia Lima" userId="b77af7bd85500281" providerId="LiveId" clId="{E304DB84-5844-4680-B188-77A6047A036D}" dt="2021-01-07T23:34:54.147" v="37" actId="22"/>
      <pc:docMkLst>
        <pc:docMk/>
      </pc:docMkLst>
      <pc:sldChg chg="addSp delSp mod modTransition">
        <pc:chgData name="Neemias e Catia Lima" userId="b77af7bd85500281" providerId="LiveId" clId="{E304DB84-5844-4680-B188-77A6047A036D}" dt="2021-01-06T23:45:14.879" v="9"/>
        <pc:sldMkLst>
          <pc:docMk/>
          <pc:sldMk cId="1479897616" sldId="257"/>
        </pc:sldMkLst>
        <pc:picChg chg="del">
          <ac:chgData name="Neemias e Catia Lima" userId="b77af7bd85500281" providerId="LiveId" clId="{E304DB84-5844-4680-B188-77A6047A036D}" dt="2021-01-06T23:44:20.973" v="0" actId="478"/>
          <ac:picMkLst>
            <pc:docMk/>
            <pc:sldMk cId="1479897616" sldId="257"/>
            <ac:picMk id="3" creationId="{A087D975-A397-4906-A47C-5E8E85FDDF8D}"/>
          </ac:picMkLst>
        </pc:picChg>
        <pc:picChg chg="add">
          <ac:chgData name="Neemias e Catia Lima" userId="b77af7bd85500281" providerId="LiveId" clId="{E304DB84-5844-4680-B188-77A6047A036D}" dt="2021-01-06T23:44:22.057" v="1" actId="22"/>
          <ac:picMkLst>
            <pc:docMk/>
            <pc:sldMk cId="1479897616" sldId="257"/>
            <ac:picMk id="4" creationId="{4B025EB2-263D-40DE-9FCB-EC06DD695130}"/>
          </ac:picMkLst>
        </pc:picChg>
      </pc:sldChg>
      <pc:sldChg chg="addSp delSp add del mod modTransition">
        <pc:chgData name="Neemias e Catia Lima" userId="b77af7bd85500281" providerId="LiveId" clId="{E304DB84-5844-4680-B188-77A6047A036D}" dt="2021-01-06T23:45:14.879" v="9"/>
        <pc:sldMkLst>
          <pc:docMk/>
          <pc:sldMk cId="2168413777" sldId="258"/>
        </pc:sldMkLst>
        <pc:picChg chg="del">
          <ac:chgData name="Neemias e Catia Lima" userId="b77af7bd85500281" providerId="LiveId" clId="{E304DB84-5844-4680-B188-77A6047A036D}" dt="2021-01-06T23:44:32.667" v="4" actId="478"/>
          <ac:picMkLst>
            <pc:docMk/>
            <pc:sldMk cId="2168413777" sldId="258"/>
            <ac:picMk id="3" creationId="{70949792-58BE-441C-8F31-D0AB649988EE}"/>
          </ac:picMkLst>
        </pc:picChg>
        <pc:picChg chg="add">
          <ac:chgData name="Neemias e Catia Lima" userId="b77af7bd85500281" providerId="LiveId" clId="{E304DB84-5844-4680-B188-77A6047A036D}" dt="2021-01-06T23:44:33.443" v="5" actId="22"/>
          <ac:picMkLst>
            <pc:docMk/>
            <pc:sldMk cId="2168413777" sldId="258"/>
            <ac:picMk id="4" creationId="{40266DF2-C06E-4E17-AA49-78530134E9B0}"/>
          </ac:picMkLst>
        </pc:picChg>
      </pc:sldChg>
      <pc:sldChg chg="addSp delSp mod modTransition">
        <pc:chgData name="Neemias e Catia Lima" userId="b77af7bd85500281" providerId="LiveId" clId="{E304DB84-5844-4680-B188-77A6047A036D}" dt="2021-01-06T23:46:05.539" v="17" actId="22"/>
        <pc:sldMkLst>
          <pc:docMk/>
          <pc:sldMk cId="1830620196" sldId="259"/>
        </pc:sldMkLst>
        <pc:picChg chg="del">
          <ac:chgData name="Neemias e Catia Lima" userId="b77af7bd85500281" providerId="LiveId" clId="{E304DB84-5844-4680-B188-77A6047A036D}" dt="2021-01-06T23:46:04.498" v="16" actId="478"/>
          <ac:picMkLst>
            <pc:docMk/>
            <pc:sldMk cId="1830620196" sldId="259"/>
            <ac:picMk id="3" creationId="{B60DE70B-E878-4892-9860-9BAB9A00DEA4}"/>
          </ac:picMkLst>
        </pc:picChg>
        <pc:picChg chg="add">
          <ac:chgData name="Neemias e Catia Lima" userId="b77af7bd85500281" providerId="LiveId" clId="{E304DB84-5844-4680-B188-77A6047A036D}" dt="2021-01-06T23:46:05.539" v="17" actId="22"/>
          <ac:picMkLst>
            <pc:docMk/>
            <pc:sldMk cId="1830620196" sldId="259"/>
            <ac:picMk id="4" creationId="{A9BEF7AF-3F0E-4445-9D66-62D748709B86}"/>
          </ac:picMkLst>
        </pc:picChg>
      </pc:sldChg>
      <pc:sldChg chg="addSp delSp mod modTransition">
        <pc:chgData name="Neemias e Catia Lima" userId="b77af7bd85500281" providerId="LiveId" clId="{E304DB84-5844-4680-B188-77A6047A036D}" dt="2021-01-06T23:46:15.694" v="19" actId="22"/>
        <pc:sldMkLst>
          <pc:docMk/>
          <pc:sldMk cId="2149361457" sldId="260"/>
        </pc:sldMkLst>
        <pc:picChg chg="del">
          <ac:chgData name="Neemias e Catia Lima" userId="b77af7bd85500281" providerId="LiveId" clId="{E304DB84-5844-4680-B188-77A6047A036D}" dt="2021-01-06T23:46:14.721" v="18" actId="478"/>
          <ac:picMkLst>
            <pc:docMk/>
            <pc:sldMk cId="2149361457" sldId="260"/>
            <ac:picMk id="3" creationId="{2690691B-0B89-44CB-A552-2DDD226ED339}"/>
          </ac:picMkLst>
        </pc:picChg>
        <pc:picChg chg="add">
          <ac:chgData name="Neemias e Catia Lima" userId="b77af7bd85500281" providerId="LiveId" clId="{E304DB84-5844-4680-B188-77A6047A036D}" dt="2021-01-06T23:46:15.694" v="19" actId="22"/>
          <ac:picMkLst>
            <pc:docMk/>
            <pc:sldMk cId="2149361457" sldId="260"/>
            <ac:picMk id="4" creationId="{6FB4FB1B-2511-4E30-9780-3F0C57A590C3}"/>
          </ac:picMkLst>
        </pc:picChg>
      </pc:sldChg>
      <pc:sldChg chg="addSp delSp mod modTransition">
        <pc:chgData name="Neemias e Catia Lima" userId="b77af7bd85500281" providerId="LiveId" clId="{E304DB84-5844-4680-B188-77A6047A036D}" dt="2021-01-06T23:46:30.088" v="21" actId="22"/>
        <pc:sldMkLst>
          <pc:docMk/>
          <pc:sldMk cId="3928667524" sldId="261"/>
        </pc:sldMkLst>
        <pc:picChg chg="del">
          <ac:chgData name="Neemias e Catia Lima" userId="b77af7bd85500281" providerId="LiveId" clId="{E304DB84-5844-4680-B188-77A6047A036D}" dt="2021-01-06T23:46:28.905" v="20" actId="478"/>
          <ac:picMkLst>
            <pc:docMk/>
            <pc:sldMk cId="3928667524" sldId="261"/>
            <ac:picMk id="3" creationId="{B9B1ACB6-6CDC-4607-B7C8-17869AC25AE5}"/>
          </ac:picMkLst>
        </pc:picChg>
        <pc:picChg chg="add">
          <ac:chgData name="Neemias e Catia Lima" userId="b77af7bd85500281" providerId="LiveId" clId="{E304DB84-5844-4680-B188-77A6047A036D}" dt="2021-01-06T23:46:30.088" v="21" actId="22"/>
          <ac:picMkLst>
            <pc:docMk/>
            <pc:sldMk cId="3928667524" sldId="261"/>
            <ac:picMk id="4" creationId="{C3AADADD-5E53-4518-9E19-A49CEF386642}"/>
          </ac:picMkLst>
        </pc:picChg>
      </pc:sldChg>
      <pc:sldChg chg="del modTransition">
        <pc:chgData name="Neemias e Catia Lima" userId="b77af7bd85500281" providerId="LiveId" clId="{E304DB84-5844-4680-B188-77A6047A036D}" dt="2021-01-06T23:46:32.711" v="22" actId="47"/>
        <pc:sldMkLst>
          <pc:docMk/>
          <pc:sldMk cId="2878419080" sldId="262"/>
        </pc:sldMkLst>
      </pc:sldChg>
      <pc:sldChg chg="del modTransition">
        <pc:chgData name="Neemias e Catia Lima" userId="b77af7bd85500281" providerId="LiveId" clId="{E304DB84-5844-4680-B188-77A6047A036D}" dt="2021-01-06T23:46:34.007" v="23" actId="47"/>
        <pc:sldMkLst>
          <pc:docMk/>
          <pc:sldMk cId="2294965639" sldId="263"/>
        </pc:sldMkLst>
      </pc:sldChg>
      <pc:sldChg chg="addSp delSp mod modTransition">
        <pc:chgData name="Neemias e Catia Lima" userId="b77af7bd85500281" providerId="LiveId" clId="{E304DB84-5844-4680-B188-77A6047A036D}" dt="2021-01-07T23:34:54.147" v="37" actId="22"/>
        <pc:sldMkLst>
          <pc:docMk/>
          <pc:sldMk cId="427176192" sldId="264"/>
        </pc:sldMkLst>
        <pc:picChg chg="add del">
          <ac:chgData name="Neemias e Catia Lima" userId="b77af7bd85500281" providerId="LiveId" clId="{E304DB84-5844-4680-B188-77A6047A036D}" dt="2021-01-07T23:34:54.147" v="37" actId="22"/>
          <ac:picMkLst>
            <pc:docMk/>
            <pc:sldMk cId="427176192" sldId="264"/>
            <ac:picMk id="3" creationId="{BBF17A04-21AE-4CB7-A608-2E003E37DBD6}"/>
          </ac:picMkLst>
        </pc:picChg>
        <pc:picChg chg="del">
          <ac:chgData name="Neemias e Catia Lima" userId="b77af7bd85500281" providerId="LiveId" clId="{E304DB84-5844-4680-B188-77A6047A036D}" dt="2021-01-06T23:46:38.810" v="26" actId="478"/>
          <ac:picMkLst>
            <pc:docMk/>
            <pc:sldMk cId="427176192" sldId="264"/>
            <ac:picMk id="3" creationId="{DFB49C9D-491D-4DCA-AB25-A36F463FB224}"/>
          </ac:picMkLst>
        </pc:picChg>
      </pc:sldChg>
      <pc:sldChg chg="addSp modSp mod modTransition">
        <pc:chgData name="Neemias e Catia Lima" userId="b77af7bd85500281" providerId="LiveId" clId="{E304DB84-5844-4680-B188-77A6047A036D}" dt="2021-01-06T23:48:02.913" v="31" actId="14100"/>
        <pc:sldMkLst>
          <pc:docMk/>
          <pc:sldMk cId="994347174" sldId="265"/>
        </pc:sldMkLst>
        <pc:picChg chg="add mod">
          <ac:chgData name="Neemias e Catia Lima" userId="b77af7bd85500281" providerId="LiveId" clId="{E304DB84-5844-4680-B188-77A6047A036D}" dt="2021-01-06T23:48:02.913" v="31" actId="14100"/>
          <ac:picMkLst>
            <pc:docMk/>
            <pc:sldMk cId="994347174" sldId="265"/>
            <ac:picMk id="4" creationId="{DA3638A2-27F2-4EC6-A666-7C318C5DCB0C}"/>
          </ac:picMkLst>
        </pc:picChg>
      </pc:sldChg>
      <pc:sldChg chg="addSp delSp mod modTransition">
        <pc:chgData name="Neemias e Catia Lima" userId="b77af7bd85500281" providerId="LiveId" clId="{E304DB84-5844-4680-B188-77A6047A036D}" dt="2021-01-06T23:45:51.936" v="15" actId="22"/>
        <pc:sldMkLst>
          <pc:docMk/>
          <pc:sldMk cId="2119725163" sldId="266"/>
        </pc:sldMkLst>
        <pc:picChg chg="del">
          <ac:chgData name="Neemias e Catia Lima" userId="b77af7bd85500281" providerId="LiveId" clId="{E304DB84-5844-4680-B188-77A6047A036D}" dt="2021-01-06T23:45:50.658" v="14" actId="478"/>
          <ac:picMkLst>
            <pc:docMk/>
            <pc:sldMk cId="2119725163" sldId="266"/>
            <ac:picMk id="3" creationId="{49401536-C846-4A70-8C49-0A00DC51CC76}"/>
          </ac:picMkLst>
        </pc:picChg>
        <pc:picChg chg="add">
          <ac:chgData name="Neemias e Catia Lima" userId="b77af7bd85500281" providerId="LiveId" clId="{E304DB84-5844-4680-B188-77A6047A036D}" dt="2021-01-06T23:45:51.936" v="15" actId="22"/>
          <ac:picMkLst>
            <pc:docMk/>
            <pc:sldMk cId="2119725163" sldId="266"/>
            <ac:picMk id="4" creationId="{279B6287-8F1F-4C6E-819A-C5941A825740}"/>
          </ac:picMkLst>
        </pc:picChg>
      </pc:sldChg>
      <pc:sldChg chg="addSp delSp add del mod modTransition">
        <pc:chgData name="Neemias e Catia Lima" userId="b77af7bd85500281" providerId="LiveId" clId="{E304DB84-5844-4680-B188-77A6047A036D}" dt="2021-01-06T23:45:35.005" v="13" actId="22"/>
        <pc:sldMkLst>
          <pc:docMk/>
          <pc:sldMk cId="2086161523" sldId="267"/>
        </pc:sldMkLst>
        <pc:picChg chg="del">
          <ac:chgData name="Neemias e Catia Lima" userId="b77af7bd85500281" providerId="LiveId" clId="{E304DB84-5844-4680-B188-77A6047A036D}" dt="2021-01-06T23:45:33.810" v="12" actId="478"/>
          <ac:picMkLst>
            <pc:docMk/>
            <pc:sldMk cId="2086161523" sldId="267"/>
            <ac:picMk id="3" creationId="{FDA8227B-101D-4E00-A626-B4754400E96D}"/>
          </ac:picMkLst>
        </pc:picChg>
        <pc:picChg chg="add">
          <ac:chgData name="Neemias e Catia Lima" userId="b77af7bd85500281" providerId="LiveId" clId="{E304DB84-5844-4680-B188-77A6047A036D}" dt="2021-01-06T23:45:35.005" v="13" actId="22"/>
          <ac:picMkLst>
            <pc:docMk/>
            <pc:sldMk cId="2086161523" sldId="267"/>
            <ac:picMk id="4" creationId="{6787E207-6DC9-48E8-81CF-FF08677ACF20}"/>
          </ac:picMkLst>
        </pc:picChg>
      </pc:sldChg>
      <pc:sldChg chg="modTransition">
        <pc:chgData name="Neemias e Catia Lima" userId="b77af7bd85500281" providerId="LiveId" clId="{E304DB84-5844-4680-B188-77A6047A036D}" dt="2021-01-06T23:45:14.879" v="9"/>
        <pc:sldMkLst>
          <pc:docMk/>
          <pc:sldMk cId="106930818" sldId="268"/>
        </pc:sldMkLst>
      </pc:sldChg>
      <pc:sldChg chg="modTransition">
        <pc:chgData name="Neemias e Catia Lima" userId="b77af7bd85500281" providerId="LiveId" clId="{E304DB84-5844-4680-B188-77A6047A036D}" dt="2021-01-06T23:45:14.879" v="9"/>
        <pc:sldMkLst>
          <pc:docMk/>
          <pc:sldMk cId="1317260512" sldId="269"/>
        </pc:sldMkLst>
      </pc:sldChg>
      <pc:sldChg chg="modTransition">
        <pc:chgData name="Neemias e Catia Lima" userId="b77af7bd85500281" providerId="LiveId" clId="{E304DB84-5844-4680-B188-77A6047A036D}" dt="2021-01-06T23:45:14.879" v="9"/>
        <pc:sldMkLst>
          <pc:docMk/>
          <pc:sldMk cId="3872063415" sldId="270"/>
        </pc:sldMkLst>
      </pc:sldChg>
      <pc:sldChg chg="addSp delSp add mod">
        <pc:chgData name="Neemias e Catia Lima" userId="b77af7bd85500281" providerId="LiveId" clId="{E304DB84-5844-4680-B188-77A6047A036D}" dt="2021-01-07T23:34:44.221" v="34" actId="22"/>
        <pc:sldMkLst>
          <pc:docMk/>
          <pc:sldMk cId="2421929742" sldId="271"/>
        </pc:sldMkLst>
        <pc:picChg chg="add">
          <ac:chgData name="Neemias e Catia Lima" userId="b77af7bd85500281" providerId="LiveId" clId="{E304DB84-5844-4680-B188-77A6047A036D}" dt="2021-01-07T23:34:44.221" v="34" actId="22"/>
          <ac:picMkLst>
            <pc:docMk/>
            <pc:sldMk cId="2421929742" sldId="271"/>
            <ac:picMk id="3" creationId="{321ED698-E30B-4BCE-B0AA-5FBEF995B4AF}"/>
          </ac:picMkLst>
        </pc:picChg>
        <pc:picChg chg="del">
          <ac:chgData name="Neemias e Catia Lima" userId="b77af7bd85500281" providerId="LiveId" clId="{E304DB84-5844-4680-B188-77A6047A036D}" dt="2021-01-07T23:34:22.578" v="33" actId="478"/>
          <ac:picMkLst>
            <pc:docMk/>
            <pc:sldMk cId="2421929742" sldId="271"/>
            <ac:picMk id="4" creationId="{4B025EB2-263D-40DE-9FCB-EC06DD695130}"/>
          </ac:picMkLst>
        </pc:picChg>
      </pc:sldChg>
      <pc:sldChg chg="del modTransition">
        <pc:chgData name="Neemias e Catia Lima" userId="b77af7bd85500281" providerId="LiveId" clId="{E304DB84-5844-4680-B188-77A6047A036D}" dt="2021-01-06T23:46:37.158" v="25" actId="47"/>
        <pc:sldMkLst>
          <pc:docMk/>
          <pc:sldMk cId="2466945412" sldId="271"/>
        </pc:sldMkLst>
      </pc:sldChg>
      <pc:sldChg chg="del modTransition">
        <pc:chgData name="Neemias e Catia Lima" userId="b77af7bd85500281" providerId="LiveId" clId="{E304DB84-5844-4680-B188-77A6047A036D}" dt="2021-01-06T23:46:36.160" v="24" actId="47"/>
        <pc:sldMkLst>
          <pc:docMk/>
          <pc:sldMk cId="3020494912" sldId="272"/>
        </pc:sldMkLst>
      </pc:sldChg>
      <pc:sldMasterChg chg="modTransition modSldLayout">
        <pc:chgData name="Neemias e Catia Lima" userId="b77af7bd85500281" providerId="LiveId" clId="{E304DB84-5844-4680-B188-77A6047A036D}" dt="2021-01-06T23:45:14.879" v="9"/>
        <pc:sldMasterMkLst>
          <pc:docMk/>
          <pc:sldMasterMk cId="4261262331" sldId="2147483648"/>
        </pc:sldMasterMkLst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377009043" sldId="2147483649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700614169" sldId="2147483650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1622747317" sldId="2147483651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708843504" sldId="2147483652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3657877036" sldId="2147483653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1353681178" sldId="2147483654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38689236" sldId="2147483655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818528198" sldId="2147483656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3733823139" sldId="2147483657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735185283" sldId="2147483658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1048869585" sldId="2147483659"/>
          </pc:sldLayoutMkLst>
        </pc:sldLayoutChg>
      </pc:sldMasterChg>
    </pc:docChg>
  </pc:docChgLst>
  <pc:docChgLst>
    <pc:chgData name="Neemias e Catia Lima" userId="b77af7bd85500281" providerId="LiveId" clId="{66EC0F04-1D29-4401-B272-8AF2DB419158}"/>
    <pc:docChg chg="custSel addSld modSld">
      <pc:chgData name="Neemias e Catia Lima" userId="b77af7bd85500281" providerId="LiveId" clId="{66EC0F04-1D29-4401-B272-8AF2DB419158}" dt="2021-02-12T08:58:20.475" v="19" actId="22"/>
      <pc:docMkLst>
        <pc:docMk/>
      </pc:docMkLst>
      <pc:sldChg chg="addSp delSp mod">
        <pc:chgData name="Neemias e Catia Lima" userId="b77af7bd85500281" providerId="LiveId" clId="{66EC0F04-1D29-4401-B272-8AF2DB419158}" dt="2021-02-11T09:55:16.208" v="8" actId="22"/>
        <pc:sldMkLst>
          <pc:docMk/>
          <pc:sldMk cId="1479897616" sldId="257"/>
        </pc:sldMkLst>
        <pc:picChg chg="add">
          <ac:chgData name="Neemias e Catia Lima" userId="b77af7bd85500281" providerId="LiveId" clId="{66EC0F04-1D29-4401-B272-8AF2DB419158}" dt="2021-02-11T09:55:16.208" v="8" actId="22"/>
          <ac:picMkLst>
            <pc:docMk/>
            <pc:sldMk cId="1479897616" sldId="257"/>
            <ac:picMk id="3" creationId="{EEF524FD-EBD3-4C2E-8B8F-6C7E543F7382}"/>
          </ac:picMkLst>
        </pc:picChg>
        <pc:picChg chg="del">
          <ac:chgData name="Neemias e Catia Lima" userId="b77af7bd85500281" providerId="LiveId" clId="{66EC0F04-1D29-4401-B272-8AF2DB419158}" dt="2021-02-11T09:54:59.725" v="0" actId="478"/>
          <ac:picMkLst>
            <pc:docMk/>
            <pc:sldMk cId="1479897616" sldId="257"/>
            <ac:picMk id="4" creationId="{82BDCF49-33B7-4390-B4B0-CFD475878DC9}"/>
          </ac:picMkLst>
        </pc:picChg>
      </pc:sldChg>
      <pc:sldChg chg="addSp delSp mod">
        <pc:chgData name="Neemias e Catia Lima" userId="b77af7bd85500281" providerId="LiveId" clId="{66EC0F04-1D29-4401-B272-8AF2DB419158}" dt="2021-02-11T09:55:43.949" v="10" actId="22"/>
        <pc:sldMkLst>
          <pc:docMk/>
          <pc:sldMk cId="2168413777" sldId="258"/>
        </pc:sldMkLst>
        <pc:picChg chg="add">
          <ac:chgData name="Neemias e Catia Lima" userId="b77af7bd85500281" providerId="LiveId" clId="{66EC0F04-1D29-4401-B272-8AF2DB419158}" dt="2021-02-11T09:55:43.949" v="10" actId="22"/>
          <ac:picMkLst>
            <pc:docMk/>
            <pc:sldMk cId="2168413777" sldId="258"/>
            <ac:picMk id="3" creationId="{417EDF01-4938-4C8F-B7F5-D2A6CAABCEA1}"/>
          </ac:picMkLst>
        </pc:picChg>
        <pc:picChg chg="del">
          <ac:chgData name="Neemias e Catia Lima" userId="b77af7bd85500281" providerId="LiveId" clId="{66EC0F04-1D29-4401-B272-8AF2DB419158}" dt="2021-02-11T09:55:02.814" v="2" actId="478"/>
          <ac:picMkLst>
            <pc:docMk/>
            <pc:sldMk cId="2168413777" sldId="258"/>
            <ac:picMk id="4" creationId="{E68C4A8E-93A8-49BE-8B3B-D2B9DD2E4141}"/>
          </ac:picMkLst>
        </pc:picChg>
      </pc:sldChg>
      <pc:sldChg chg="addSp delSp mod">
        <pc:chgData name="Neemias e Catia Lima" userId="b77af7bd85500281" providerId="LiveId" clId="{66EC0F04-1D29-4401-B272-8AF2DB419158}" dt="2021-02-11T09:56:54.378" v="14" actId="22"/>
        <pc:sldMkLst>
          <pc:docMk/>
          <pc:sldMk cId="1830620196" sldId="259"/>
        </pc:sldMkLst>
        <pc:picChg chg="add">
          <ac:chgData name="Neemias e Catia Lima" userId="b77af7bd85500281" providerId="LiveId" clId="{66EC0F04-1D29-4401-B272-8AF2DB419158}" dt="2021-02-11T09:56:54.378" v="14" actId="22"/>
          <ac:picMkLst>
            <pc:docMk/>
            <pc:sldMk cId="1830620196" sldId="259"/>
            <ac:picMk id="3" creationId="{1988CF7E-7C04-401B-B228-DD1287B24F30}"/>
          </ac:picMkLst>
        </pc:picChg>
        <pc:picChg chg="del">
          <ac:chgData name="Neemias e Catia Lima" userId="b77af7bd85500281" providerId="LiveId" clId="{66EC0F04-1D29-4401-B272-8AF2DB419158}" dt="2021-02-11T09:55:09.693" v="6" actId="478"/>
          <ac:picMkLst>
            <pc:docMk/>
            <pc:sldMk cId="1830620196" sldId="259"/>
            <ac:picMk id="4" creationId="{BCEBA332-7980-4134-A1AC-F77B7BE12CF4}"/>
          </ac:picMkLst>
        </pc:picChg>
      </pc:sldChg>
      <pc:sldChg chg="addSp delSp mod">
        <pc:chgData name="Neemias e Catia Lima" userId="b77af7bd85500281" providerId="LiveId" clId="{66EC0F04-1D29-4401-B272-8AF2DB419158}" dt="2021-02-11T09:57:10.796" v="17" actId="22"/>
        <pc:sldMkLst>
          <pc:docMk/>
          <pc:sldMk cId="3928667524" sldId="261"/>
        </pc:sldMkLst>
        <pc:picChg chg="del">
          <ac:chgData name="Neemias e Catia Lima" userId="b77af7bd85500281" providerId="LiveId" clId="{66EC0F04-1D29-4401-B272-8AF2DB419158}" dt="2021-02-11T09:55:11.468" v="7" actId="478"/>
          <ac:picMkLst>
            <pc:docMk/>
            <pc:sldMk cId="3928667524" sldId="261"/>
            <ac:picMk id="3" creationId="{696C5B21-D7E8-4F45-99B8-159DF4C07E3E}"/>
          </ac:picMkLst>
        </pc:picChg>
        <pc:picChg chg="add">
          <ac:chgData name="Neemias e Catia Lima" userId="b77af7bd85500281" providerId="LiveId" clId="{66EC0F04-1D29-4401-B272-8AF2DB419158}" dt="2021-02-11T09:57:10.796" v="17" actId="22"/>
          <ac:picMkLst>
            <pc:docMk/>
            <pc:sldMk cId="3928667524" sldId="261"/>
            <ac:picMk id="4" creationId="{5B7FD251-8B14-48ED-9A4D-29C2AE4EE168}"/>
          </ac:picMkLst>
        </pc:picChg>
      </pc:sldChg>
      <pc:sldChg chg="addSp delSp mod">
        <pc:chgData name="Neemias e Catia Lima" userId="b77af7bd85500281" providerId="LiveId" clId="{66EC0F04-1D29-4401-B272-8AF2DB419158}" dt="2021-02-11T09:56:43.265" v="13" actId="22"/>
        <pc:sldMkLst>
          <pc:docMk/>
          <pc:sldMk cId="2119725163" sldId="266"/>
        </pc:sldMkLst>
        <pc:picChg chg="add">
          <ac:chgData name="Neemias e Catia Lima" userId="b77af7bd85500281" providerId="LiveId" clId="{66EC0F04-1D29-4401-B272-8AF2DB419158}" dt="2021-02-11T09:56:43.265" v="13" actId="22"/>
          <ac:picMkLst>
            <pc:docMk/>
            <pc:sldMk cId="2119725163" sldId="266"/>
            <ac:picMk id="3" creationId="{A9CB4D57-8CC6-470E-B8F7-21A6EB0CB599}"/>
          </ac:picMkLst>
        </pc:picChg>
        <pc:picChg chg="del">
          <ac:chgData name="Neemias e Catia Lima" userId="b77af7bd85500281" providerId="LiveId" clId="{66EC0F04-1D29-4401-B272-8AF2DB419158}" dt="2021-02-11T09:55:08.221" v="5" actId="478"/>
          <ac:picMkLst>
            <pc:docMk/>
            <pc:sldMk cId="2119725163" sldId="266"/>
            <ac:picMk id="4" creationId="{DDB7B376-70D3-4F43-B6C7-011E4F9D1FFE}"/>
          </ac:picMkLst>
        </pc:picChg>
      </pc:sldChg>
      <pc:sldChg chg="addSp delSp mod">
        <pc:chgData name="Neemias e Catia Lima" userId="b77af7bd85500281" providerId="LiveId" clId="{66EC0F04-1D29-4401-B272-8AF2DB419158}" dt="2021-02-11T09:56:10.864" v="11" actId="22"/>
        <pc:sldMkLst>
          <pc:docMk/>
          <pc:sldMk cId="2086161523" sldId="267"/>
        </pc:sldMkLst>
        <pc:picChg chg="add">
          <ac:chgData name="Neemias e Catia Lima" userId="b77af7bd85500281" providerId="LiveId" clId="{66EC0F04-1D29-4401-B272-8AF2DB419158}" dt="2021-02-11T09:56:10.864" v="11" actId="22"/>
          <ac:picMkLst>
            <pc:docMk/>
            <pc:sldMk cId="2086161523" sldId="267"/>
            <ac:picMk id="3" creationId="{888BFE40-8730-4805-BB27-6DCD2681480C}"/>
          </ac:picMkLst>
        </pc:picChg>
        <pc:picChg chg="del">
          <ac:chgData name="Neemias e Catia Lima" userId="b77af7bd85500281" providerId="LiveId" clId="{66EC0F04-1D29-4401-B272-8AF2DB419158}" dt="2021-02-11T09:55:04.215" v="3" actId="478"/>
          <ac:picMkLst>
            <pc:docMk/>
            <pc:sldMk cId="2086161523" sldId="267"/>
            <ac:picMk id="4" creationId="{9A9C7705-16A5-4A27-B4E2-C53864A439B0}"/>
          </ac:picMkLst>
        </pc:picChg>
      </pc:sldChg>
      <pc:sldChg chg="addSp delSp mod">
        <pc:chgData name="Neemias e Catia Lima" userId="b77af7bd85500281" providerId="LiveId" clId="{66EC0F04-1D29-4401-B272-8AF2DB419158}" dt="2021-02-11T09:55:32.913" v="9" actId="22"/>
        <pc:sldMkLst>
          <pc:docMk/>
          <pc:sldMk cId="2421929742" sldId="271"/>
        </pc:sldMkLst>
        <pc:picChg chg="add">
          <ac:chgData name="Neemias e Catia Lima" userId="b77af7bd85500281" providerId="LiveId" clId="{66EC0F04-1D29-4401-B272-8AF2DB419158}" dt="2021-02-11T09:55:32.913" v="9" actId="22"/>
          <ac:picMkLst>
            <pc:docMk/>
            <pc:sldMk cId="2421929742" sldId="271"/>
            <ac:picMk id="3" creationId="{4E74007C-9A57-448F-A34F-525713C79F87}"/>
          </ac:picMkLst>
        </pc:picChg>
        <pc:picChg chg="del">
          <ac:chgData name="Neemias e Catia Lima" userId="b77af7bd85500281" providerId="LiveId" clId="{66EC0F04-1D29-4401-B272-8AF2DB419158}" dt="2021-02-11T09:55:01.497" v="1" actId="478"/>
          <ac:picMkLst>
            <pc:docMk/>
            <pc:sldMk cId="2421929742" sldId="271"/>
            <ac:picMk id="4" creationId="{D82F3013-D560-4F54-B148-760BF2CA32E8}"/>
          </ac:picMkLst>
        </pc:picChg>
      </pc:sldChg>
      <pc:sldChg chg="addSp delSp mod">
        <pc:chgData name="Neemias e Catia Lima" userId="b77af7bd85500281" providerId="LiveId" clId="{66EC0F04-1D29-4401-B272-8AF2DB419158}" dt="2021-02-11T09:56:23.170" v="12" actId="22"/>
        <pc:sldMkLst>
          <pc:docMk/>
          <pc:sldMk cId="2514831893" sldId="272"/>
        </pc:sldMkLst>
        <pc:picChg chg="del">
          <ac:chgData name="Neemias e Catia Lima" userId="b77af7bd85500281" providerId="LiveId" clId="{66EC0F04-1D29-4401-B272-8AF2DB419158}" dt="2021-02-11T09:55:06.255" v="4" actId="478"/>
          <ac:picMkLst>
            <pc:docMk/>
            <pc:sldMk cId="2514831893" sldId="272"/>
            <ac:picMk id="3" creationId="{77597D3B-E1F9-456B-BEB7-435D1D5643BA}"/>
          </ac:picMkLst>
        </pc:picChg>
        <pc:picChg chg="add">
          <ac:chgData name="Neemias e Catia Lima" userId="b77af7bd85500281" providerId="LiveId" clId="{66EC0F04-1D29-4401-B272-8AF2DB419158}" dt="2021-02-11T09:56:23.170" v="12" actId="22"/>
          <ac:picMkLst>
            <pc:docMk/>
            <pc:sldMk cId="2514831893" sldId="272"/>
            <ac:picMk id="4" creationId="{F81B8A00-F8AC-4F8E-85D4-922910F01F92}"/>
          </ac:picMkLst>
        </pc:picChg>
      </pc:sldChg>
      <pc:sldChg chg="addSp add mod">
        <pc:chgData name="Neemias e Catia Lima" userId="b77af7bd85500281" providerId="LiveId" clId="{66EC0F04-1D29-4401-B272-8AF2DB419158}" dt="2021-02-11T09:57:22.355" v="18" actId="22"/>
        <pc:sldMkLst>
          <pc:docMk/>
          <pc:sldMk cId="870823056" sldId="273"/>
        </pc:sldMkLst>
        <pc:picChg chg="add">
          <ac:chgData name="Neemias e Catia Lima" userId="b77af7bd85500281" providerId="LiveId" clId="{66EC0F04-1D29-4401-B272-8AF2DB419158}" dt="2021-02-11T09:57:22.355" v="18" actId="22"/>
          <ac:picMkLst>
            <pc:docMk/>
            <pc:sldMk cId="870823056" sldId="273"/>
            <ac:picMk id="3" creationId="{C7B7C762-F440-415F-8119-292FECE411CE}"/>
          </ac:picMkLst>
        </pc:picChg>
      </pc:sldChg>
      <pc:sldChg chg="addSp add mod">
        <pc:chgData name="Neemias e Catia Lima" userId="b77af7bd85500281" providerId="LiveId" clId="{66EC0F04-1D29-4401-B272-8AF2DB419158}" dt="2021-02-12T08:58:20.475" v="19" actId="22"/>
        <pc:sldMkLst>
          <pc:docMk/>
          <pc:sldMk cId="890401261" sldId="274"/>
        </pc:sldMkLst>
        <pc:picChg chg="add">
          <ac:chgData name="Neemias e Catia Lima" userId="b77af7bd85500281" providerId="LiveId" clId="{66EC0F04-1D29-4401-B272-8AF2DB419158}" dt="2021-02-12T08:58:20.475" v="19" actId="22"/>
          <ac:picMkLst>
            <pc:docMk/>
            <pc:sldMk cId="890401261" sldId="274"/>
            <ac:picMk id="3" creationId="{A422AB62-6F06-47D6-AAA6-A3E81296087D}"/>
          </ac:picMkLst>
        </pc:picChg>
      </pc:sldChg>
    </pc:docChg>
  </pc:docChgLst>
  <pc:docChgLst>
    <pc:chgData name="Neemias e Catia Lima" userId="b77af7bd85500281" providerId="LiveId" clId="{F9FB9F9E-E022-40BF-95A5-2CDAEEB442CF}"/>
    <pc:docChg chg="undo custSel addSld delSld modSld">
      <pc:chgData name="Neemias e Catia Lima" userId="b77af7bd85500281" providerId="LiveId" clId="{F9FB9F9E-E022-40BF-95A5-2CDAEEB442CF}" dt="2021-04-03T11:29:12.979" v="119" actId="14100"/>
      <pc:docMkLst>
        <pc:docMk/>
      </pc:docMkLst>
      <pc:sldChg chg="addSp delSp mod">
        <pc:chgData name="Neemias e Catia Lima" userId="b77af7bd85500281" providerId="LiveId" clId="{F9FB9F9E-E022-40BF-95A5-2CDAEEB442CF}" dt="2021-03-31T11:34:31.479" v="10" actId="22"/>
        <pc:sldMkLst>
          <pc:docMk/>
          <pc:sldMk cId="2168413777" sldId="258"/>
        </pc:sldMkLst>
        <pc:picChg chg="del">
          <ac:chgData name="Neemias e Catia Lima" userId="b77af7bd85500281" providerId="LiveId" clId="{F9FB9F9E-E022-40BF-95A5-2CDAEEB442CF}" dt="2021-03-31T11:33:36.620" v="0" actId="478"/>
          <ac:picMkLst>
            <pc:docMk/>
            <pc:sldMk cId="2168413777" sldId="258"/>
            <ac:picMk id="3" creationId="{BFBF0071-5ED3-421B-B846-92FA09128150}"/>
          </ac:picMkLst>
        </pc:picChg>
        <pc:picChg chg="add">
          <ac:chgData name="Neemias e Catia Lima" userId="b77af7bd85500281" providerId="LiveId" clId="{F9FB9F9E-E022-40BF-95A5-2CDAEEB442CF}" dt="2021-03-31T11:34:31.479" v="10" actId="22"/>
          <ac:picMkLst>
            <pc:docMk/>
            <pc:sldMk cId="2168413777" sldId="258"/>
            <ac:picMk id="4" creationId="{058BFC4A-5F05-4174-9198-587B57FD31E9}"/>
          </ac:picMkLst>
        </pc:picChg>
      </pc:sldChg>
      <pc:sldChg chg="addSp delSp add del mod">
        <pc:chgData name="Neemias e Catia Lima" userId="b77af7bd85500281" providerId="LiveId" clId="{F9FB9F9E-E022-40BF-95A5-2CDAEEB442CF}" dt="2021-03-31T11:40:03.837" v="76" actId="22"/>
        <pc:sldMkLst>
          <pc:docMk/>
          <pc:sldMk cId="1830620196" sldId="259"/>
        </pc:sldMkLst>
        <pc:picChg chg="add">
          <ac:chgData name="Neemias e Catia Lima" userId="b77af7bd85500281" providerId="LiveId" clId="{F9FB9F9E-E022-40BF-95A5-2CDAEEB442CF}" dt="2021-03-31T11:40:03.837" v="76" actId="22"/>
          <ac:picMkLst>
            <pc:docMk/>
            <pc:sldMk cId="1830620196" sldId="259"/>
            <ac:picMk id="3" creationId="{50FBDB27-0D38-45A0-8869-5B423BD6EE84}"/>
          </ac:picMkLst>
        </pc:picChg>
        <pc:picChg chg="del">
          <ac:chgData name="Neemias e Catia Lima" userId="b77af7bd85500281" providerId="LiveId" clId="{F9FB9F9E-E022-40BF-95A5-2CDAEEB442CF}" dt="2021-03-31T11:33:46.659" v="6" actId="478"/>
          <ac:picMkLst>
            <pc:docMk/>
            <pc:sldMk cId="1830620196" sldId="259"/>
            <ac:picMk id="6" creationId="{C199483F-0287-4744-80ED-92AF0622D92D}"/>
          </ac:picMkLst>
        </pc:picChg>
      </pc:sldChg>
      <pc:sldChg chg="addSp delSp mod">
        <pc:chgData name="Neemias e Catia Lima" userId="b77af7bd85500281" providerId="LiveId" clId="{F9FB9F9E-E022-40BF-95A5-2CDAEEB442CF}" dt="2021-03-31T11:40:17.935" v="77" actId="22"/>
        <pc:sldMkLst>
          <pc:docMk/>
          <pc:sldMk cId="3928667524" sldId="261"/>
        </pc:sldMkLst>
        <pc:picChg chg="del">
          <ac:chgData name="Neemias e Catia Lima" userId="b77af7bd85500281" providerId="LiveId" clId="{F9FB9F9E-E022-40BF-95A5-2CDAEEB442CF}" dt="2021-03-31T11:33:48.516" v="7" actId="478"/>
          <ac:picMkLst>
            <pc:docMk/>
            <pc:sldMk cId="3928667524" sldId="261"/>
            <ac:picMk id="3" creationId="{F93E684E-DF93-4472-BCB6-7DEC1C223633}"/>
          </ac:picMkLst>
        </pc:picChg>
        <pc:picChg chg="add">
          <ac:chgData name="Neemias e Catia Lima" userId="b77af7bd85500281" providerId="LiveId" clId="{F9FB9F9E-E022-40BF-95A5-2CDAEEB442CF}" dt="2021-03-31T11:40:17.935" v="77" actId="22"/>
          <ac:picMkLst>
            <pc:docMk/>
            <pc:sldMk cId="3928667524" sldId="261"/>
            <ac:picMk id="4" creationId="{8A23D7F0-C0FF-4F5E-AC57-8D8E497FC73F}"/>
          </ac:picMkLst>
        </pc:picChg>
      </pc:sldChg>
      <pc:sldChg chg="addSp delSp modSp mod">
        <pc:chgData name="Neemias e Catia Lima" userId="b77af7bd85500281" providerId="LiveId" clId="{F9FB9F9E-E022-40BF-95A5-2CDAEEB442CF}" dt="2021-04-03T11:29:12.979" v="119" actId="14100"/>
        <pc:sldMkLst>
          <pc:docMk/>
          <pc:sldMk cId="994347174" sldId="265"/>
        </pc:sldMkLst>
        <pc:spChg chg="add mod ord">
          <ac:chgData name="Neemias e Catia Lima" userId="b77af7bd85500281" providerId="LiveId" clId="{F9FB9F9E-E022-40BF-95A5-2CDAEEB442CF}" dt="2021-04-03T11:29:12.979" v="119" actId="14100"/>
          <ac:spMkLst>
            <pc:docMk/>
            <pc:sldMk cId="994347174" sldId="265"/>
            <ac:spMk id="6" creationId="{4486522B-D171-4B11-A362-910438A639E2}"/>
          </ac:spMkLst>
        </pc:spChg>
        <pc:picChg chg="del">
          <ac:chgData name="Neemias e Catia Lima" userId="b77af7bd85500281" providerId="LiveId" clId="{F9FB9F9E-E022-40BF-95A5-2CDAEEB442CF}" dt="2021-03-31T11:34:40.738" v="12" actId="478"/>
          <ac:picMkLst>
            <pc:docMk/>
            <pc:sldMk cId="994347174" sldId="265"/>
            <ac:picMk id="3" creationId="{106B1E07-C0F6-4CB6-B542-6EE7BF6DB4BE}"/>
          </ac:picMkLst>
        </pc:picChg>
        <pc:picChg chg="add mod">
          <ac:chgData name="Neemias e Catia Lima" userId="b77af7bd85500281" providerId="LiveId" clId="{F9FB9F9E-E022-40BF-95A5-2CDAEEB442CF}" dt="2021-04-03T11:27:58.317" v="86" actId="14100"/>
          <ac:picMkLst>
            <pc:docMk/>
            <pc:sldMk cId="994347174" sldId="265"/>
            <ac:picMk id="3" creationId="{EDD08997-FF44-41E8-8C69-3AEEAE0D1102}"/>
          </ac:picMkLst>
        </pc:picChg>
        <pc:picChg chg="del">
          <ac:chgData name="Neemias e Catia Lima" userId="b77af7bd85500281" providerId="LiveId" clId="{F9FB9F9E-E022-40BF-95A5-2CDAEEB442CF}" dt="2021-03-31T11:34:37.715" v="11" actId="478"/>
          <ac:picMkLst>
            <pc:docMk/>
            <pc:sldMk cId="994347174" sldId="265"/>
            <ac:picMk id="4" creationId="{DA3638A2-27F2-4EC6-A666-7C318C5DCB0C}"/>
          </ac:picMkLst>
        </pc:picChg>
        <pc:picChg chg="add del">
          <ac:chgData name="Neemias e Catia Lima" userId="b77af7bd85500281" providerId="LiveId" clId="{F9FB9F9E-E022-40BF-95A5-2CDAEEB442CF}" dt="2021-04-03T11:27:38.504" v="82" actId="478"/>
          <ac:picMkLst>
            <pc:docMk/>
            <pc:sldMk cId="994347174" sldId="265"/>
            <ac:picMk id="5" creationId="{008F8282-AE41-4538-BB7F-7D8516E202DC}"/>
          </ac:picMkLst>
        </pc:picChg>
      </pc:sldChg>
      <pc:sldChg chg="addSp delSp mod">
        <pc:chgData name="Neemias e Catia Lima" userId="b77af7bd85500281" providerId="LiveId" clId="{F9FB9F9E-E022-40BF-95A5-2CDAEEB442CF}" dt="2021-03-31T11:39:55.505" v="75" actId="22"/>
        <pc:sldMkLst>
          <pc:docMk/>
          <pc:sldMk cId="2119725163" sldId="266"/>
        </pc:sldMkLst>
        <pc:picChg chg="del">
          <ac:chgData name="Neemias e Catia Lima" userId="b77af7bd85500281" providerId="LiveId" clId="{F9FB9F9E-E022-40BF-95A5-2CDAEEB442CF}" dt="2021-03-31T11:33:40.716" v="3" actId="478"/>
          <ac:picMkLst>
            <pc:docMk/>
            <pc:sldMk cId="2119725163" sldId="266"/>
            <ac:picMk id="3" creationId="{FB8247A2-D63F-4C91-8FF5-2359293909AE}"/>
          </ac:picMkLst>
        </pc:picChg>
        <pc:picChg chg="add">
          <ac:chgData name="Neemias e Catia Lima" userId="b77af7bd85500281" providerId="LiveId" clId="{F9FB9F9E-E022-40BF-95A5-2CDAEEB442CF}" dt="2021-03-31T11:39:55.505" v="75" actId="22"/>
          <ac:picMkLst>
            <pc:docMk/>
            <pc:sldMk cId="2119725163" sldId="266"/>
            <ac:picMk id="4" creationId="{DB5E2D5D-2B7F-4DAC-BCBA-6BD751BD4AFF}"/>
          </ac:picMkLst>
        </pc:picChg>
      </pc:sldChg>
      <pc:sldChg chg="addSp delSp mod">
        <pc:chgData name="Neemias e Catia Lima" userId="b77af7bd85500281" providerId="LiveId" clId="{F9FB9F9E-E022-40BF-95A5-2CDAEEB442CF}" dt="2021-03-31T11:39:40.241" v="73" actId="22"/>
        <pc:sldMkLst>
          <pc:docMk/>
          <pc:sldMk cId="2086161523" sldId="267"/>
        </pc:sldMkLst>
        <pc:picChg chg="del">
          <ac:chgData name="Neemias e Catia Lima" userId="b77af7bd85500281" providerId="LiveId" clId="{F9FB9F9E-E022-40BF-95A5-2CDAEEB442CF}" dt="2021-03-31T11:33:37.724" v="1" actId="478"/>
          <ac:picMkLst>
            <pc:docMk/>
            <pc:sldMk cId="2086161523" sldId="267"/>
            <ac:picMk id="3" creationId="{4B52AC29-1D3E-4A6E-8AC2-2138D94A5F03}"/>
          </ac:picMkLst>
        </pc:picChg>
        <pc:picChg chg="add">
          <ac:chgData name="Neemias e Catia Lima" userId="b77af7bd85500281" providerId="LiveId" clId="{F9FB9F9E-E022-40BF-95A5-2CDAEEB442CF}" dt="2021-03-31T11:39:40.241" v="73" actId="22"/>
          <ac:picMkLst>
            <pc:docMk/>
            <pc:sldMk cId="2086161523" sldId="267"/>
            <ac:picMk id="4" creationId="{E5D4E585-2FBF-42F8-9E6A-5889E35DBEB3}"/>
          </ac:picMkLst>
        </pc:picChg>
      </pc:sldChg>
      <pc:sldChg chg="addSp delSp mod">
        <pc:chgData name="Neemias e Catia Lima" userId="b77af7bd85500281" providerId="LiveId" clId="{F9FB9F9E-E022-40BF-95A5-2CDAEEB442CF}" dt="2021-03-31T11:39:48.307" v="74" actId="22"/>
        <pc:sldMkLst>
          <pc:docMk/>
          <pc:sldMk cId="2514831893" sldId="272"/>
        </pc:sldMkLst>
        <pc:picChg chg="add">
          <ac:chgData name="Neemias e Catia Lima" userId="b77af7bd85500281" providerId="LiveId" clId="{F9FB9F9E-E022-40BF-95A5-2CDAEEB442CF}" dt="2021-03-31T11:39:48.307" v="74" actId="22"/>
          <ac:picMkLst>
            <pc:docMk/>
            <pc:sldMk cId="2514831893" sldId="272"/>
            <ac:picMk id="3" creationId="{3F286BA0-02A9-4EF3-B294-694F67CFF6EF}"/>
          </ac:picMkLst>
        </pc:picChg>
        <pc:picChg chg="del">
          <ac:chgData name="Neemias e Catia Lima" userId="b77af7bd85500281" providerId="LiveId" clId="{F9FB9F9E-E022-40BF-95A5-2CDAEEB442CF}" dt="2021-03-31T11:33:39.387" v="2" actId="478"/>
          <ac:picMkLst>
            <pc:docMk/>
            <pc:sldMk cId="2514831893" sldId="272"/>
            <ac:picMk id="4" creationId="{9E569097-F3F3-4C9F-B57F-4D097D6D9746}"/>
          </ac:picMkLst>
        </pc:picChg>
      </pc:sldChg>
      <pc:sldChg chg="addSp delSp modSp mod">
        <pc:chgData name="Neemias e Catia Lima" userId="b77af7bd85500281" providerId="LiveId" clId="{F9FB9F9E-E022-40BF-95A5-2CDAEEB442CF}" dt="2021-03-31T11:40:36.431" v="80" actId="1036"/>
        <pc:sldMkLst>
          <pc:docMk/>
          <pc:sldMk cId="2051381339" sldId="273"/>
        </pc:sldMkLst>
        <pc:picChg chg="add mod">
          <ac:chgData name="Neemias e Catia Lima" userId="b77af7bd85500281" providerId="LiveId" clId="{F9FB9F9E-E022-40BF-95A5-2CDAEEB442CF}" dt="2021-03-31T11:40:36.431" v="80" actId="1036"/>
          <ac:picMkLst>
            <pc:docMk/>
            <pc:sldMk cId="2051381339" sldId="273"/>
            <ac:picMk id="3" creationId="{F202AB4D-67E0-4083-8567-41E69C917595}"/>
          </ac:picMkLst>
        </pc:picChg>
        <pc:picChg chg="del">
          <ac:chgData name="Neemias e Catia Lima" userId="b77af7bd85500281" providerId="LiveId" clId="{F9FB9F9E-E022-40BF-95A5-2CDAEEB442CF}" dt="2021-03-31T11:33:49.828" v="8" actId="478"/>
          <ac:picMkLst>
            <pc:docMk/>
            <pc:sldMk cId="2051381339" sldId="273"/>
            <ac:picMk id="4" creationId="{9ABF1A9B-E229-4E41-9A96-1FB118CF0045}"/>
          </ac:picMkLst>
        </pc:picChg>
      </pc:sldChg>
      <pc:sldChg chg="delSp mod">
        <pc:chgData name="Neemias e Catia Lima" userId="b77af7bd85500281" providerId="LiveId" clId="{F9FB9F9E-E022-40BF-95A5-2CDAEEB442CF}" dt="2021-03-31T11:33:52.684" v="9" actId="478"/>
        <pc:sldMkLst>
          <pc:docMk/>
          <pc:sldMk cId="3482549119" sldId="274"/>
        </pc:sldMkLst>
        <pc:picChg chg="del">
          <ac:chgData name="Neemias e Catia Lima" userId="b77af7bd85500281" providerId="LiveId" clId="{F9FB9F9E-E022-40BF-95A5-2CDAEEB442CF}" dt="2021-03-31T11:33:52.684" v="9" actId="478"/>
          <ac:picMkLst>
            <pc:docMk/>
            <pc:sldMk cId="3482549119" sldId="274"/>
            <ac:picMk id="3" creationId="{1A77E15E-C340-4A41-B973-A8B0DA2F6A80}"/>
          </ac:picMkLst>
        </pc:picChg>
      </pc:sldChg>
      <pc:sldChg chg="add">
        <pc:chgData name="Neemias e Catia Lima" userId="b77af7bd85500281" providerId="LiveId" clId="{F9FB9F9E-E022-40BF-95A5-2CDAEEB442CF}" dt="2021-03-31T11:41:20.659" v="81"/>
        <pc:sldMkLst>
          <pc:docMk/>
          <pc:sldMk cId="1505514879" sldId="275"/>
        </pc:sldMkLst>
      </pc:sldChg>
    </pc:docChg>
  </pc:docChgLst>
  <pc:docChgLst>
    <pc:chgData name="Neemias e Catia Lima" userId="b77af7bd85500281" providerId="LiveId" clId="{558F76EC-20A8-4790-8EB2-6F2354713D02}"/>
    <pc:docChg chg="undo custSel addSld delSld modSld">
      <pc:chgData name="Neemias e Catia Lima" userId="b77af7bd85500281" providerId="LiveId" clId="{558F76EC-20A8-4790-8EB2-6F2354713D02}" dt="2021-02-18T09:08:19.937" v="20" actId="47"/>
      <pc:docMkLst>
        <pc:docMk/>
      </pc:docMkLst>
      <pc:sldChg chg="addSp delSp mod">
        <pc:chgData name="Neemias e Catia Lima" userId="b77af7bd85500281" providerId="LiveId" clId="{558F76EC-20A8-4790-8EB2-6F2354713D02}" dt="2021-02-18T09:06:53.033" v="11" actId="22"/>
        <pc:sldMkLst>
          <pc:docMk/>
          <pc:sldMk cId="1479897616" sldId="257"/>
        </pc:sldMkLst>
        <pc:picChg chg="del">
          <ac:chgData name="Neemias e Catia Lima" userId="b77af7bd85500281" providerId="LiveId" clId="{558F76EC-20A8-4790-8EB2-6F2354713D02}" dt="2021-02-18T09:05:44.068" v="0" actId="478"/>
          <ac:picMkLst>
            <pc:docMk/>
            <pc:sldMk cId="1479897616" sldId="257"/>
            <ac:picMk id="3" creationId="{EEF524FD-EBD3-4C2E-8B8F-6C7E543F7382}"/>
          </ac:picMkLst>
        </pc:picChg>
        <pc:picChg chg="add">
          <ac:chgData name="Neemias e Catia Lima" userId="b77af7bd85500281" providerId="LiveId" clId="{558F76EC-20A8-4790-8EB2-6F2354713D02}" dt="2021-02-18T09:06:53.033" v="11" actId="22"/>
          <ac:picMkLst>
            <pc:docMk/>
            <pc:sldMk cId="1479897616" sldId="257"/>
            <ac:picMk id="4" creationId="{25E15B65-C80C-4D46-9190-150BD6FD6164}"/>
          </ac:picMkLst>
        </pc:picChg>
      </pc:sldChg>
      <pc:sldChg chg="addSp delSp mod">
        <pc:chgData name="Neemias e Catia Lima" userId="b77af7bd85500281" providerId="LiveId" clId="{558F76EC-20A8-4790-8EB2-6F2354713D02}" dt="2021-02-18T09:07:05.586" v="12" actId="22"/>
        <pc:sldMkLst>
          <pc:docMk/>
          <pc:sldMk cId="2168413777" sldId="258"/>
        </pc:sldMkLst>
        <pc:picChg chg="del">
          <ac:chgData name="Neemias e Catia Lima" userId="b77af7bd85500281" providerId="LiveId" clId="{558F76EC-20A8-4790-8EB2-6F2354713D02}" dt="2021-02-18T09:05:49.454" v="2" actId="478"/>
          <ac:picMkLst>
            <pc:docMk/>
            <pc:sldMk cId="2168413777" sldId="258"/>
            <ac:picMk id="3" creationId="{417EDF01-4938-4C8F-B7F5-D2A6CAABCEA1}"/>
          </ac:picMkLst>
        </pc:picChg>
        <pc:picChg chg="add">
          <ac:chgData name="Neemias e Catia Lima" userId="b77af7bd85500281" providerId="LiveId" clId="{558F76EC-20A8-4790-8EB2-6F2354713D02}" dt="2021-02-18T09:07:05.586" v="12" actId="22"/>
          <ac:picMkLst>
            <pc:docMk/>
            <pc:sldMk cId="2168413777" sldId="258"/>
            <ac:picMk id="4" creationId="{E22CFDEA-4AEB-41F2-8C3C-C47D55CFCFD7}"/>
          </ac:picMkLst>
        </pc:picChg>
      </pc:sldChg>
      <pc:sldChg chg="addSp delSp mod">
        <pc:chgData name="Neemias e Catia Lima" userId="b77af7bd85500281" providerId="LiveId" clId="{558F76EC-20A8-4790-8EB2-6F2354713D02}" dt="2021-02-18T09:08:09.587" v="16" actId="22"/>
        <pc:sldMkLst>
          <pc:docMk/>
          <pc:sldMk cId="1830620196" sldId="259"/>
        </pc:sldMkLst>
        <pc:picChg chg="del">
          <ac:chgData name="Neemias e Catia Lima" userId="b77af7bd85500281" providerId="LiveId" clId="{558F76EC-20A8-4790-8EB2-6F2354713D02}" dt="2021-02-18T09:06:05.092" v="6" actId="478"/>
          <ac:picMkLst>
            <pc:docMk/>
            <pc:sldMk cId="1830620196" sldId="259"/>
            <ac:picMk id="3" creationId="{1988CF7E-7C04-401B-B228-DD1287B24F30}"/>
          </ac:picMkLst>
        </pc:picChg>
        <pc:picChg chg="add">
          <ac:chgData name="Neemias e Catia Lima" userId="b77af7bd85500281" providerId="LiveId" clId="{558F76EC-20A8-4790-8EB2-6F2354713D02}" dt="2021-02-18T09:08:09.587" v="16" actId="22"/>
          <ac:picMkLst>
            <pc:docMk/>
            <pc:sldMk cId="1830620196" sldId="259"/>
            <ac:picMk id="4" creationId="{64F765B7-C718-44D0-BE9F-91C99D081B53}"/>
          </ac:picMkLst>
        </pc:picChg>
      </pc:sldChg>
      <pc:sldChg chg="delSp mod">
        <pc:chgData name="Neemias e Catia Lima" userId="b77af7bd85500281" providerId="LiveId" clId="{558F76EC-20A8-4790-8EB2-6F2354713D02}" dt="2021-02-18T09:06:07.808" v="7" actId="478"/>
        <pc:sldMkLst>
          <pc:docMk/>
          <pc:sldMk cId="3928667524" sldId="261"/>
        </pc:sldMkLst>
        <pc:picChg chg="del">
          <ac:chgData name="Neemias e Catia Lima" userId="b77af7bd85500281" providerId="LiveId" clId="{558F76EC-20A8-4790-8EB2-6F2354713D02}" dt="2021-02-18T09:06:07.808" v="7" actId="478"/>
          <ac:picMkLst>
            <pc:docMk/>
            <pc:sldMk cId="3928667524" sldId="261"/>
            <ac:picMk id="4" creationId="{5B7FD251-8B14-48ED-9A4D-29C2AE4EE168}"/>
          </ac:picMkLst>
        </pc:picChg>
      </pc:sldChg>
      <pc:sldChg chg="add del">
        <pc:chgData name="Neemias e Catia Lima" userId="b77af7bd85500281" providerId="LiveId" clId="{558F76EC-20A8-4790-8EB2-6F2354713D02}" dt="2021-02-18T09:08:18.022" v="19" actId="47"/>
        <pc:sldMkLst>
          <pc:docMk/>
          <pc:sldMk cId="994347174" sldId="265"/>
        </pc:sldMkLst>
      </pc:sldChg>
      <pc:sldChg chg="addSp delSp mod">
        <pc:chgData name="Neemias e Catia Lima" userId="b77af7bd85500281" providerId="LiveId" clId="{558F76EC-20A8-4790-8EB2-6F2354713D02}" dt="2021-02-18T09:07:57.791" v="15" actId="22"/>
        <pc:sldMkLst>
          <pc:docMk/>
          <pc:sldMk cId="2119725163" sldId="266"/>
        </pc:sldMkLst>
        <pc:picChg chg="del">
          <ac:chgData name="Neemias e Catia Lima" userId="b77af7bd85500281" providerId="LiveId" clId="{558F76EC-20A8-4790-8EB2-6F2354713D02}" dt="2021-02-18T09:06:02.272" v="5" actId="478"/>
          <ac:picMkLst>
            <pc:docMk/>
            <pc:sldMk cId="2119725163" sldId="266"/>
            <ac:picMk id="3" creationId="{A9CB4D57-8CC6-470E-B8F7-21A6EB0CB599}"/>
          </ac:picMkLst>
        </pc:picChg>
        <pc:picChg chg="add">
          <ac:chgData name="Neemias e Catia Lima" userId="b77af7bd85500281" providerId="LiveId" clId="{558F76EC-20A8-4790-8EB2-6F2354713D02}" dt="2021-02-18T09:07:57.791" v="15" actId="22"/>
          <ac:picMkLst>
            <pc:docMk/>
            <pc:sldMk cId="2119725163" sldId="266"/>
            <ac:picMk id="4" creationId="{7E360C65-0681-41F8-A358-145F534B6B2B}"/>
          </ac:picMkLst>
        </pc:picChg>
      </pc:sldChg>
      <pc:sldChg chg="addSp delSp mod">
        <pc:chgData name="Neemias e Catia Lima" userId="b77af7bd85500281" providerId="LiveId" clId="{558F76EC-20A8-4790-8EB2-6F2354713D02}" dt="2021-02-18T09:07:21.614" v="13" actId="22"/>
        <pc:sldMkLst>
          <pc:docMk/>
          <pc:sldMk cId="2086161523" sldId="267"/>
        </pc:sldMkLst>
        <pc:picChg chg="del">
          <ac:chgData name="Neemias e Catia Lima" userId="b77af7bd85500281" providerId="LiveId" clId="{558F76EC-20A8-4790-8EB2-6F2354713D02}" dt="2021-02-18T09:05:54.033" v="3" actId="478"/>
          <ac:picMkLst>
            <pc:docMk/>
            <pc:sldMk cId="2086161523" sldId="267"/>
            <ac:picMk id="3" creationId="{888BFE40-8730-4805-BB27-6DCD2681480C}"/>
          </ac:picMkLst>
        </pc:picChg>
        <pc:picChg chg="add">
          <ac:chgData name="Neemias e Catia Lima" userId="b77af7bd85500281" providerId="LiveId" clId="{558F76EC-20A8-4790-8EB2-6F2354713D02}" dt="2021-02-18T09:07:21.614" v="13" actId="22"/>
          <ac:picMkLst>
            <pc:docMk/>
            <pc:sldMk cId="2086161523" sldId="267"/>
            <ac:picMk id="4" creationId="{FB5E2B84-57D4-4433-8BF9-334399137123}"/>
          </ac:picMkLst>
        </pc:picChg>
      </pc:sldChg>
      <pc:sldChg chg="addSp delSp mod">
        <pc:chgData name="Neemias e Catia Lima" userId="b77af7bd85500281" providerId="LiveId" clId="{558F76EC-20A8-4790-8EB2-6F2354713D02}" dt="2021-02-18T09:06:41.842" v="10" actId="22"/>
        <pc:sldMkLst>
          <pc:docMk/>
          <pc:sldMk cId="2421929742" sldId="271"/>
        </pc:sldMkLst>
        <pc:picChg chg="del">
          <ac:chgData name="Neemias e Catia Lima" userId="b77af7bd85500281" providerId="LiveId" clId="{558F76EC-20A8-4790-8EB2-6F2354713D02}" dt="2021-02-18T09:05:46.883" v="1" actId="478"/>
          <ac:picMkLst>
            <pc:docMk/>
            <pc:sldMk cId="2421929742" sldId="271"/>
            <ac:picMk id="3" creationId="{4E74007C-9A57-448F-A34F-525713C79F87}"/>
          </ac:picMkLst>
        </pc:picChg>
        <pc:picChg chg="add">
          <ac:chgData name="Neemias e Catia Lima" userId="b77af7bd85500281" providerId="LiveId" clId="{558F76EC-20A8-4790-8EB2-6F2354713D02}" dt="2021-02-18T09:06:41.842" v="10" actId="22"/>
          <ac:picMkLst>
            <pc:docMk/>
            <pc:sldMk cId="2421929742" sldId="271"/>
            <ac:picMk id="4" creationId="{EACB08BA-5647-40E0-994B-2894B884F22E}"/>
          </ac:picMkLst>
        </pc:picChg>
      </pc:sldChg>
      <pc:sldChg chg="addSp delSp mod">
        <pc:chgData name="Neemias e Catia Lima" userId="b77af7bd85500281" providerId="LiveId" clId="{558F76EC-20A8-4790-8EB2-6F2354713D02}" dt="2021-02-18T09:07:41.678" v="14" actId="22"/>
        <pc:sldMkLst>
          <pc:docMk/>
          <pc:sldMk cId="2514831893" sldId="272"/>
        </pc:sldMkLst>
        <pc:picChg chg="add">
          <ac:chgData name="Neemias e Catia Lima" userId="b77af7bd85500281" providerId="LiveId" clId="{558F76EC-20A8-4790-8EB2-6F2354713D02}" dt="2021-02-18T09:07:41.678" v="14" actId="22"/>
          <ac:picMkLst>
            <pc:docMk/>
            <pc:sldMk cId="2514831893" sldId="272"/>
            <ac:picMk id="3" creationId="{F8E37FF9-5DBF-4F47-A7E9-F40666C6E8A7}"/>
          </ac:picMkLst>
        </pc:picChg>
        <pc:picChg chg="del">
          <ac:chgData name="Neemias e Catia Lima" userId="b77af7bd85500281" providerId="LiveId" clId="{558F76EC-20A8-4790-8EB2-6F2354713D02}" dt="2021-02-18T09:05:56.932" v="4" actId="478"/>
          <ac:picMkLst>
            <pc:docMk/>
            <pc:sldMk cId="2514831893" sldId="272"/>
            <ac:picMk id="4" creationId="{F81B8A00-F8AC-4F8E-85D4-922910F01F92}"/>
          </ac:picMkLst>
        </pc:picChg>
      </pc:sldChg>
      <pc:sldChg chg="delSp del mod">
        <pc:chgData name="Neemias e Catia Lima" userId="b77af7bd85500281" providerId="LiveId" clId="{558F76EC-20A8-4790-8EB2-6F2354713D02}" dt="2021-02-18T09:08:19.937" v="20" actId="47"/>
        <pc:sldMkLst>
          <pc:docMk/>
          <pc:sldMk cId="870823056" sldId="273"/>
        </pc:sldMkLst>
        <pc:picChg chg="del">
          <ac:chgData name="Neemias e Catia Lima" userId="b77af7bd85500281" providerId="LiveId" clId="{558F76EC-20A8-4790-8EB2-6F2354713D02}" dt="2021-02-18T09:06:12.197" v="8" actId="478"/>
          <ac:picMkLst>
            <pc:docMk/>
            <pc:sldMk cId="870823056" sldId="273"/>
            <ac:picMk id="3" creationId="{C7B7C762-F440-415F-8119-292FECE411CE}"/>
          </ac:picMkLst>
        </pc:picChg>
      </pc:sldChg>
      <pc:sldChg chg="delSp del mod">
        <pc:chgData name="Neemias e Catia Lima" userId="b77af7bd85500281" providerId="LiveId" clId="{558F76EC-20A8-4790-8EB2-6F2354713D02}" dt="2021-02-18T09:08:14.969" v="17" actId="47"/>
        <pc:sldMkLst>
          <pc:docMk/>
          <pc:sldMk cId="890401261" sldId="274"/>
        </pc:sldMkLst>
        <pc:picChg chg="del">
          <ac:chgData name="Neemias e Catia Lima" userId="b77af7bd85500281" providerId="LiveId" clId="{558F76EC-20A8-4790-8EB2-6F2354713D02}" dt="2021-02-18T09:06:14.649" v="9" actId="478"/>
          <ac:picMkLst>
            <pc:docMk/>
            <pc:sldMk cId="890401261" sldId="274"/>
            <ac:picMk id="3" creationId="{A422AB62-6F06-47D6-AAA6-A3E81296087D}"/>
          </ac:picMkLst>
        </pc:picChg>
      </pc:sldChg>
    </pc:docChg>
  </pc:docChgLst>
  <pc:docChgLst>
    <pc:chgData name="Neemias e Catia Lima" userId="b77af7bd85500281" providerId="LiveId" clId="{03CDBB9D-E3E5-47C9-888D-FDA68A45FE71}"/>
    <pc:docChg chg="modSld">
      <pc:chgData name="Neemias e Catia Lima" userId="b77af7bd85500281" providerId="LiveId" clId="{03CDBB9D-E3E5-47C9-888D-FDA68A45FE71}" dt="2021-02-20T00:12:57.534" v="0" actId="22"/>
      <pc:docMkLst>
        <pc:docMk/>
      </pc:docMkLst>
      <pc:sldChg chg="addSp mod">
        <pc:chgData name="Neemias e Catia Lima" userId="b77af7bd85500281" providerId="LiveId" clId="{03CDBB9D-E3E5-47C9-888D-FDA68A45FE71}" dt="2021-02-20T00:12:57.534" v="0" actId="22"/>
        <pc:sldMkLst>
          <pc:docMk/>
          <pc:sldMk cId="3928667524" sldId="261"/>
        </pc:sldMkLst>
        <pc:picChg chg="add">
          <ac:chgData name="Neemias e Catia Lima" userId="b77af7bd85500281" providerId="LiveId" clId="{03CDBB9D-E3E5-47C9-888D-FDA68A45FE71}" dt="2021-02-20T00:12:57.534" v="0" actId="22"/>
          <ac:picMkLst>
            <pc:docMk/>
            <pc:sldMk cId="3928667524" sldId="261"/>
            <ac:picMk id="3" creationId="{21773E37-C373-44DD-8A1E-AE43882773D7}"/>
          </ac:picMkLst>
        </pc:picChg>
      </pc:sldChg>
    </pc:docChg>
  </pc:docChgLst>
  <pc:docChgLst>
    <pc:chgData name="Neemias e Catia Lima" userId="b77af7bd85500281" providerId="LiveId" clId="{00CC1FD0-A2AB-429C-89F7-425E78797045}"/>
    <pc:docChg chg="custSel modSld">
      <pc:chgData name="Neemias e Catia Lima" userId="b77af7bd85500281" providerId="LiveId" clId="{00CC1FD0-A2AB-429C-89F7-425E78797045}" dt="2021-03-11T09:13:45.108" v="18" actId="1035"/>
      <pc:docMkLst>
        <pc:docMk/>
      </pc:docMkLst>
      <pc:sldChg chg="addSp delSp mod">
        <pc:chgData name="Neemias e Catia Lima" userId="b77af7bd85500281" providerId="LiveId" clId="{00CC1FD0-A2AB-429C-89F7-425E78797045}" dt="2021-03-11T09:12:28.769" v="8" actId="22"/>
        <pc:sldMkLst>
          <pc:docMk/>
          <pc:sldMk cId="1479897616" sldId="257"/>
        </pc:sldMkLst>
        <pc:picChg chg="add">
          <ac:chgData name="Neemias e Catia Lima" userId="b77af7bd85500281" providerId="LiveId" clId="{00CC1FD0-A2AB-429C-89F7-425E78797045}" dt="2021-03-11T09:12:28.769" v="8" actId="22"/>
          <ac:picMkLst>
            <pc:docMk/>
            <pc:sldMk cId="1479897616" sldId="257"/>
            <ac:picMk id="3" creationId="{0B9AA391-5C24-4AF5-A767-0B227931D453}"/>
          </ac:picMkLst>
        </pc:picChg>
        <pc:picChg chg="del">
          <ac:chgData name="Neemias e Catia Lima" userId="b77af7bd85500281" providerId="LiveId" clId="{00CC1FD0-A2AB-429C-89F7-425E78797045}" dt="2021-03-11T09:11:41.067" v="0" actId="478"/>
          <ac:picMkLst>
            <pc:docMk/>
            <pc:sldMk cId="1479897616" sldId="257"/>
            <ac:picMk id="4" creationId="{4B97DF72-7035-4696-BECC-53E77057C1D9}"/>
          </ac:picMkLst>
        </pc:picChg>
      </pc:sldChg>
      <pc:sldChg chg="addSp delSp mod">
        <pc:chgData name="Neemias e Catia Lima" userId="b77af7bd85500281" providerId="LiveId" clId="{00CC1FD0-A2AB-429C-89F7-425E78797045}" dt="2021-03-11T09:12:49.910" v="10" actId="22"/>
        <pc:sldMkLst>
          <pc:docMk/>
          <pc:sldMk cId="2168413777" sldId="258"/>
        </pc:sldMkLst>
        <pc:picChg chg="add">
          <ac:chgData name="Neemias e Catia Lima" userId="b77af7bd85500281" providerId="LiveId" clId="{00CC1FD0-A2AB-429C-89F7-425E78797045}" dt="2021-03-11T09:12:49.910" v="10" actId="22"/>
          <ac:picMkLst>
            <pc:docMk/>
            <pc:sldMk cId="2168413777" sldId="258"/>
            <ac:picMk id="3" creationId="{542290F3-14BE-4FCC-8EBD-F44A5BA0C2CA}"/>
          </ac:picMkLst>
        </pc:picChg>
        <pc:picChg chg="del">
          <ac:chgData name="Neemias e Catia Lima" userId="b77af7bd85500281" providerId="LiveId" clId="{00CC1FD0-A2AB-429C-89F7-425E78797045}" dt="2021-03-11T09:11:46.347" v="2" actId="478"/>
          <ac:picMkLst>
            <pc:docMk/>
            <pc:sldMk cId="2168413777" sldId="258"/>
            <ac:picMk id="4" creationId="{589ED71E-9C62-484E-A4F3-495543A12470}"/>
          </ac:picMkLst>
        </pc:picChg>
      </pc:sldChg>
      <pc:sldChg chg="addSp delSp modSp mod">
        <pc:chgData name="Neemias e Catia Lima" userId="b77af7bd85500281" providerId="LiveId" clId="{00CC1FD0-A2AB-429C-89F7-425E78797045}" dt="2021-03-11T09:13:45.108" v="18" actId="1035"/>
        <pc:sldMkLst>
          <pc:docMk/>
          <pc:sldMk cId="1830620196" sldId="259"/>
        </pc:sldMkLst>
        <pc:picChg chg="add mod">
          <ac:chgData name="Neemias e Catia Lima" userId="b77af7bd85500281" providerId="LiveId" clId="{00CC1FD0-A2AB-429C-89F7-425E78797045}" dt="2021-03-11T09:13:45.108" v="18" actId="1035"/>
          <ac:picMkLst>
            <pc:docMk/>
            <pc:sldMk cId="1830620196" sldId="259"/>
            <ac:picMk id="3" creationId="{F87FE68F-38A1-42AA-BB18-6EF1DF0CFB47}"/>
          </ac:picMkLst>
        </pc:picChg>
        <pc:picChg chg="del">
          <ac:chgData name="Neemias e Catia Lima" userId="b77af7bd85500281" providerId="LiveId" clId="{00CC1FD0-A2AB-429C-89F7-425E78797045}" dt="2021-03-11T09:11:57.497" v="6" actId="478"/>
          <ac:picMkLst>
            <pc:docMk/>
            <pc:sldMk cId="1830620196" sldId="259"/>
            <ac:picMk id="4" creationId="{21BCE7E9-38F8-4018-8EC4-A079A340F6C7}"/>
          </ac:picMkLst>
        </pc:picChg>
      </pc:sldChg>
      <pc:sldChg chg="delSp mod">
        <pc:chgData name="Neemias e Catia Lima" userId="b77af7bd85500281" providerId="LiveId" clId="{00CC1FD0-A2AB-429C-89F7-425E78797045}" dt="2021-03-11T09:12:02.215" v="7" actId="478"/>
        <pc:sldMkLst>
          <pc:docMk/>
          <pc:sldMk cId="3928667524" sldId="261"/>
        </pc:sldMkLst>
        <pc:picChg chg="del">
          <ac:chgData name="Neemias e Catia Lima" userId="b77af7bd85500281" providerId="LiveId" clId="{00CC1FD0-A2AB-429C-89F7-425E78797045}" dt="2021-03-11T09:12:02.215" v="7" actId="478"/>
          <ac:picMkLst>
            <pc:docMk/>
            <pc:sldMk cId="3928667524" sldId="261"/>
            <ac:picMk id="3" creationId="{8B3AE8C4-4F0E-4532-A840-651BA7E022D0}"/>
          </ac:picMkLst>
        </pc:picChg>
      </pc:sldChg>
      <pc:sldChg chg="addSp delSp mod">
        <pc:chgData name="Neemias e Catia Lima" userId="b77af7bd85500281" providerId="LiveId" clId="{00CC1FD0-A2AB-429C-89F7-425E78797045}" dt="2021-03-11T09:13:30.250" v="13" actId="22"/>
        <pc:sldMkLst>
          <pc:docMk/>
          <pc:sldMk cId="2119725163" sldId="266"/>
        </pc:sldMkLst>
        <pc:picChg chg="add">
          <ac:chgData name="Neemias e Catia Lima" userId="b77af7bd85500281" providerId="LiveId" clId="{00CC1FD0-A2AB-429C-89F7-425E78797045}" dt="2021-03-11T09:13:30.250" v="13" actId="22"/>
          <ac:picMkLst>
            <pc:docMk/>
            <pc:sldMk cId="2119725163" sldId="266"/>
            <ac:picMk id="3" creationId="{FBA966C7-05DF-4E76-9A30-3527ED31E672}"/>
          </ac:picMkLst>
        </pc:picChg>
        <pc:picChg chg="del">
          <ac:chgData name="Neemias e Catia Lima" userId="b77af7bd85500281" providerId="LiveId" clId="{00CC1FD0-A2AB-429C-89F7-425E78797045}" dt="2021-03-11T09:11:54.587" v="5" actId="478"/>
          <ac:picMkLst>
            <pc:docMk/>
            <pc:sldMk cId="2119725163" sldId="266"/>
            <ac:picMk id="4" creationId="{6F1D8DEE-3E50-4996-922E-C0DECE22E23F}"/>
          </ac:picMkLst>
        </pc:picChg>
      </pc:sldChg>
      <pc:sldChg chg="addSp delSp mod">
        <pc:chgData name="Neemias e Catia Lima" userId="b77af7bd85500281" providerId="LiveId" clId="{00CC1FD0-A2AB-429C-89F7-425E78797045}" dt="2021-03-11T09:13:00.568" v="11" actId="22"/>
        <pc:sldMkLst>
          <pc:docMk/>
          <pc:sldMk cId="2086161523" sldId="267"/>
        </pc:sldMkLst>
        <pc:picChg chg="add">
          <ac:chgData name="Neemias e Catia Lima" userId="b77af7bd85500281" providerId="LiveId" clId="{00CC1FD0-A2AB-429C-89F7-425E78797045}" dt="2021-03-11T09:13:00.568" v="11" actId="22"/>
          <ac:picMkLst>
            <pc:docMk/>
            <pc:sldMk cId="2086161523" sldId="267"/>
            <ac:picMk id="3" creationId="{83F87F42-A41F-41A1-A118-EA76A716B37B}"/>
          </ac:picMkLst>
        </pc:picChg>
        <pc:picChg chg="del">
          <ac:chgData name="Neemias e Catia Lima" userId="b77af7bd85500281" providerId="LiveId" clId="{00CC1FD0-A2AB-429C-89F7-425E78797045}" dt="2021-03-11T09:11:48.889" v="3" actId="478"/>
          <ac:picMkLst>
            <pc:docMk/>
            <pc:sldMk cId="2086161523" sldId="267"/>
            <ac:picMk id="4" creationId="{25A81A0F-3A6B-4689-A16B-01E15DBB9BF4}"/>
          </ac:picMkLst>
        </pc:picChg>
      </pc:sldChg>
      <pc:sldChg chg="addSp delSp mod">
        <pc:chgData name="Neemias e Catia Lima" userId="b77af7bd85500281" providerId="LiveId" clId="{00CC1FD0-A2AB-429C-89F7-425E78797045}" dt="2021-03-11T09:12:38.921" v="9" actId="22"/>
        <pc:sldMkLst>
          <pc:docMk/>
          <pc:sldMk cId="2421929742" sldId="271"/>
        </pc:sldMkLst>
        <pc:picChg chg="add">
          <ac:chgData name="Neemias e Catia Lima" userId="b77af7bd85500281" providerId="LiveId" clId="{00CC1FD0-A2AB-429C-89F7-425E78797045}" dt="2021-03-11T09:12:38.921" v="9" actId="22"/>
          <ac:picMkLst>
            <pc:docMk/>
            <pc:sldMk cId="2421929742" sldId="271"/>
            <ac:picMk id="3" creationId="{B3A1B224-ED95-46BA-8AEB-8F7FC19004E5}"/>
          </ac:picMkLst>
        </pc:picChg>
        <pc:picChg chg="del">
          <ac:chgData name="Neemias e Catia Lima" userId="b77af7bd85500281" providerId="LiveId" clId="{00CC1FD0-A2AB-429C-89F7-425E78797045}" dt="2021-03-11T09:11:43.981" v="1" actId="478"/>
          <ac:picMkLst>
            <pc:docMk/>
            <pc:sldMk cId="2421929742" sldId="271"/>
            <ac:picMk id="4" creationId="{57DE28A1-93FC-4BC6-8A87-9A525F1B8EFA}"/>
          </ac:picMkLst>
        </pc:picChg>
      </pc:sldChg>
      <pc:sldChg chg="addSp delSp mod">
        <pc:chgData name="Neemias e Catia Lima" userId="b77af7bd85500281" providerId="LiveId" clId="{00CC1FD0-A2AB-429C-89F7-425E78797045}" dt="2021-03-11T09:13:15.013" v="12" actId="22"/>
        <pc:sldMkLst>
          <pc:docMk/>
          <pc:sldMk cId="2514831893" sldId="272"/>
        </pc:sldMkLst>
        <pc:picChg chg="del">
          <ac:chgData name="Neemias e Catia Lima" userId="b77af7bd85500281" providerId="LiveId" clId="{00CC1FD0-A2AB-429C-89F7-425E78797045}" dt="2021-03-11T09:11:51.596" v="4" actId="478"/>
          <ac:picMkLst>
            <pc:docMk/>
            <pc:sldMk cId="2514831893" sldId="272"/>
            <ac:picMk id="3" creationId="{8946B64C-A9B1-437D-BB02-3F09A3CEF803}"/>
          </ac:picMkLst>
        </pc:picChg>
        <pc:picChg chg="add">
          <ac:chgData name="Neemias e Catia Lima" userId="b77af7bd85500281" providerId="LiveId" clId="{00CC1FD0-A2AB-429C-89F7-425E78797045}" dt="2021-03-11T09:13:15.013" v="12" actId="22"/>
          <ac:picMkLst>
            <pc:docMk/>
            <pc:sldMk cId="2514831893" sldId="272"/>
            <ac:picMk id="4" creationId="{52A5D5CF-D961-4DA1-8B75-211C730596A1}"/>
          </ac:picMkLst>
        </pc:picChg>
      </pc:sldChg>
    </pc:docChg>
  </pc:docChgLst>
  <pc:docChgLst>
    <pc:chgData name="Neemias e Catia Lima" userId="b77af7bd85500281" providerId="LiveId" clId="{6DA12E94-CD26-4C16-9095-3FA4B112CDF0}"/>
    <pc:docChg chg="modSld">
      <pc:chgData name="Neemias e Catia Lima" userId="b77af7bd85500281" providerId="LiveId" clId="{6DA12E94-CD26-4C16-9095-3FA4B112CDF0}" dt="2021-03-05T09:33:11.368" v="0" actId="22"/>
      <pc:docMkLst>
        <pc:docMk/>
      </pc:docMkLst>
      <pc:sldChg chg="addSp mod">
        <pc:chgData name="Neemias e Catia Lima" userId="b77af7bd85500281" providerId="LiveId" clId="{6DA12E94-CD26-4C16-9095-3FA4B112CDF0}" dt="2021-03-05T09:33:11.368" v="0" actId="22"/>
        <pc:sldMkLst>
          <pc:docMk/>
          <pc:sldMk cId="3928667524" sldId="261"/>
        </pc:sldMkLst>
        <pc:picChg chg="add">
          <ac:chgData name="Neemias e Catia Lima" userId="b77af7bd85500281" providerId="LiveId" clId="{6DA12E94-CD26-4C16-9095-3FA4B112CDF0}" dt="2021-03-05T09:33:11.368" v="0" actId="22"/>
          <ac:picMkLst>
            <pc:docMk/>
            <pc:sldMk cId="3928667524" sldId="261"/>
            <ac:picMk id="3" creationId="{8B3AE8C4-4F0E-4532-A840-651BA7E022D0}"/>
          </ac:picMkLst>
        </pc:picChg>
      </pc:sldChg>
    </pc:docChg>
  </pc:docChgLst>
  <pc:docChgLst>
    <pc:chgData name="Neemias e Catia Lima" userId="b77af7bd85500281" providerId="LiveId" clId="{E90462F8-0B5F-4AB5-B05E-15D8113D9091}"/>
    <pc:docChg chg="undo custSel addSld modSld">
      <pc:chgData name="Neemias e Catia Lima" userId="b77af7bd85500281" providerId="LiveId" clId="{E90462F8-0B5F-4AB5-B05E-15D8113D9091}" dt="2021-01-21T09:05:14.220" v="20" actId="22"/>
      <pc:docMkLst>
        <pc:docMk/>
      </pc:docMkLst>
      <pc:sldChg chg="addSp delSp mod">
        <pc:chgData name="Neemias e Catia Lima" userId="b77af7bd85500281" providerId="LiveId" clId="{E90462F8-0B5F-4AB5-B05E-15D8113D9091}" dt="2021-01-21T09:02:34.651" v="8" actId="22"/>
        <pc:sldMkLst>
          <pc:docMk/>
          <pc:sldMk cId="1479897616" sldId="257"/>
        </pc:sldMkLst>
        <pc:picChg chg="del">
          <ac:chgData name="Neemias e Catia Lima" userId="b77af7bd85500281" providerId="LiveId" clId="{E90462F8-0B5F-4AB5-B05E-15D8113D9091}" dt="2021-01-21T09:01:58.569" v="0" actId="478"/>
          <ac:picMkLst>
            <pc:docMk/>
            <pc:sldMk cId="1479897616" sldId="257"/>
            <ac:picMk id="3" creationId="{D6DEC5D5-223A-4F28-A554-7C1944D705A1}"/>
          </ac:picMkLst>
        </pc:picChg>
        <pc:picChg chg="add">
          <ac:chgData name="Neemias e Catia Lima" userId="b77af7bd85500281" providerId="LiveId" clId="{E90462F8-0B5F-4AB5-B05E-15D8113D9091}" dt="2021-01-21T09:02:34.651" v="8" actId="22"/>
          <ac:picMkLst>
            <pc:docMk/>
            <pc:sldMk cId="1479897616" sldId="257"/>
            <ac:picMk id="4" creationId="{105EEA34-7C1F-4D2C-A290-5CF774111228}"/>
          </ac:picMkLst>
        </pc:picChg>
      </pc:sldChg>
      <pc:sldChg chg="addSp delSp mod">
        <pc:chgData name="Neemias e Catia Lima" userId="b77af7bd85500281" providerId="LiveId" clId="{E90462F8-0B5F-4AB5-B05E-15D8113D9091}" dt="2021-01-21T09:03:22.491" v="12" actId="22"/>
        <pc:sldMkLst>
          <pc:docMk/>
          <pc:sldMk cId="2168413777" sldId="258"/>
        </pc:sldMkLst>
        <pc:picChg chg="del">
          <ac:chgData name="Neemias e Catia Lima" userId="b77af7bd85500281" providerId="LiveId" clId="{E90462F8-0B5F-4AB5-B05E-15D8113D9091}" dt="2021-01-21T09:02:04.286" v="2" actId="478"/>
          <ac:picMkLst>
            <pc:docMk/>
            <pc:sldMk cId="2168413777" sldId="258"/>
            <ac:picMk id="3" creationId="{B817CDA2-DFDF-41C0-822B-5E8448852AC7}"/>
          </ac:picMkLst>
        </pc:picChg>
        <pc:picChg chg="add">
          <ac:chgData name="Neemias e Catia Lima" userId="b77af7bd85500281" providerId="LiveId" clId="{E90462F8-0B5F-4AB5-B05E-15D8113D9091}" dt="2021-01-21T09:03:22.491" v="12" actId="22"/>
          <ac:picMkLst>
            <pc:docMk/>
            <pc:sldMk cId="2168413777" sldId="258"/>
            <ac:picMk id="4" creationId="{7FA6609E-5D30-4130-B18B-C46BE7126265}"/>
          </ac:picMkLst>
        </pc:picChg>
      </pc:sldChg>
      <pc:sldChg chg="addSp delSp mod">
        <pc:chgData name="Neemias e Catia Lima" userId="b77af7bd85500281" providerId="LiveId" clId="{E90462F8-0B5F-4AB5-B05E-15D8113D9091}" dt="2021-01-21T09:04:38.702" v="17" actId="22"/>
        <pc:sldMkLst>
          <pc:docMk/>
          <pc:sldMk cId="1830620196" sldId="259"/>
        </pc:sldMkLst>
        <pc:picChg chg="del">
          <ac:chgData name="Neemias e Catia Lima" userId="b77af7bd85500281" providerId="LiveId" clId="{E90462F8-0B5F-4AB5-B05E-15D8113D9091}" dt="2021-01-21T09:02:17.605" v="5" actId="478"/>
          <ac:picMkLst>
            <pc:docMk/>
            <pc:sldMk cId="1830620196" sldId="259"/>
            <ac:picMk id="3" creationId="{8EE03FE2-B31C-42D4-A19D-EC140D8EB194}"/>
          </ac:picMkLst>
        </pc:picChg>
        <pc:picChg chg="add">
          <ac:chgData name="Neemias e Catia Lima" userId="b77af7bd85500281" providerId="LiveId" clId="{E90462F8-0B5F-4AB5-B05E-15D8113D9091}" dt="2021-01-21T09:04:38.702" v="17" actId="22"/>
          <ac:picMkLst>
            <pc:docMk/>
            <pc:sldMk cId="1830620196" sldId="259"/>
            <ac:picMk id="4" creationId="{20815097-B8B9-45FA-8694-F1F99B760945}"/>
          </ac:picMkLst>
        </pc:picChg>
      </pc:sldChg>
      <pc:sldChg chg="addSp delSp mod">
        <pc:chgData name="Neemias e Catia Lima" userId="b77af7bd85500281" providerId="LiveId" clId="{E90462F8-0B5F-4AB5-B05E-15D8113D9091}" dt="2021-01-21T09:05:04.447" v="19" actId="22"/>
        <pc:sldMkLst>
          <pc:docMk/>
          <pc:sldMk cId="2149361457" sldId="260"/>
        </pc:sldMkLst>
        <pc:picChg chg="del">
          <ac:chgData name="Neemias e Catia Lima" userId="b77af7bd85500281" providerId="LiveId" clId="{E90462F8-0B5F-4AB5-B05E-15D8113D9091}" dt="2021-01-21T09:02:20.884" v="6" actId="478"/>
          <ac:picMkLst>
            <pc:docMk/>
            <pc:sldMk cId="2149361457" sldId="260"/>
            <ac:picMk id="3" creationId="{AFC174BC-6EED-4AEC-8DE8-482A6CEA3B52}"/>
          </ac:picMkLst>
        </pc:picChg>
        <pc:picChg chg="add">
          <ac:chgData name="Neemias e Catia Lima" userId="b77af7bd85500281" providerId="LiveId" clId="{E90462F8-0B5F-4AB5-B05E-15D8113D9091}" dt="2021-01-21T09:05:04.447" v="19" actId="22"/>
          <ac:picMkLst>
            <pc:docMk/>
            <pc:sldMk cId="2149361457" sldId="260"/>
            <ac:picMk id="4" creationId="{CC363EB6-0354-4CA8-BB0D-FFA3B41780D5}"/>
          </ac:picMkLst>
        </pc:picChg>
      </pc:sldChg>
      <pc:sldChg chg="delSp mod">
        <pc:chgData name="Neemias e Catia Lima" userId="b77af7bd85500281" providerId="LiveId" clId="{E90462F8-0B5F-4AB5-B05E-15D8113D9091}" dt="2021-01-21T09:02:24.310" v="7" actId="478"/>
        <pc:sldMkLst>
          <pc:docMk/>
          <pc:sldMk cId="3928667524" sldId="261"/>
        </pc:sldMkLst>
        <pc:picChg chg="del">
          <ac:chgData name="Neemias e Catia Lima" userId="b77af7bd85500281" providerId="LiveId" clId="{E90462F8-0B5F-4AB5-B05E-15D8113D9091}" dt="2021-01-21T09:02:24.310" v="7" actId="478"/>
          <ac:picMkLst>
            <pc:docMk/>
            <pc:sldMk cId="3928667524" sldId="261"/>
            <ac:picMk id="5" creationId="{DFF0EF78-0A92-48CC-8507-8481408B57C5}"/>
          </ac:picMkLst>
        </pc:picChg>
      </pc:sldChg>
      <pc:sldChg chg="addSp delSp mod">
        <pc:chgData name="Neemias e Catia Lima" userId="b77af7bd85500281" providerId="LiveId" clId="{E90462F8-0B5F-4AB5-B05E-15D8113D9091}" dt="2021-01-21T09:04:16.939" v="16" actId="22"/>
        <pc:sldMkLst>
          <pc:docMk/>
          <pc:sldMk cId="2119725163" sldId="266"/>
        </pc:sldMkLst>
        <pc:picChg chg="del">
          <ac:chgData name="Neemias e Catia Lima" userId="b77af7bd85500281" providerId="LiveId" clId="{E90462F8-0B5F-4AB5-B05E-15D8113D9091}" dt="2021-01-21T09:02:09.983" v="4" actId="478"/>
          <ac:picMkLst>
            <pc:docMk/>
            <pc:sldMk cId="2119725163" sldId="266"/>
            <ac:picMk id="3" creationId="{3E3FF18C-5A15-4358-B455-1B1B34EC487B}"/>
          </ac:picMkLst>
        </pc:picChg>
        <pc:picChg chg="add">
          <ac:chgData name="Neemias e Catia Lima" userId="b77af7bd85500281" providerId="LiveId" clId="{E90462F8-0B5F-4AB5-B05E-15D8113D9091}" dt="2021-01-21T09:04:16.939" v="16" actId="22"/>
          <ac:picMkLst>
            <pc:docMk/>
            <pc:sldMk cId="2119725163" sldId="266"/>
            <ac:picMk id="4" creationId="{3AC647C7-78BD-458E-83E6-AE03CE26262B}"/>
          </ac:picMkLst>
        </pc:picChg>
      </pc:sldChg>
      <pc:sldChg chg="addSp delSp mod">
        <pc:chgData name="Neemias e Catia Lima" userId="b77af7bd85500281" providerId="LiveId" clId="{E90462F8-0B5F-4AB5-B05E-15D8113D9091}" dt="2021-01-21T09:03:45.976" v="14" actId="22"/>
        <pc:sldMkLst>
          <pc:docMk/>
          <pc:sldMk cId="2086161523" sldId="267"/>
        </pc:sldMkLst>
        <pc:picChg chg="del">
          <ac:chgData name="Neemias e Catia Lima" userId="b77af7bd85500281" providerId="LiveId" clId="{E90462F8-0B5F-4AB5-B05E-15D8113D9091}" dt="2021-01-21T09:02:07.280" v="3" actId="478"/>
          <ac:picMkLst>
            <pc:docMk/>
            <pc:sldMk cId="2086161523" sldId="267"/>
            <ac:picMk id="3" creationId="{308E66C3-A25C-4EFE-B353-FA82D135CA47}"/>
          </ac:picMkLst>
        </pc:picChg>
        <pc:picChg chg="add">
          <ac:chgData name="Neemias e Catia Lima" userId="b77af7bd85500281" providerId="LiveId" clId="{E90462F8-0B5F-4AB5-B05E-15D8113D9091}" dt="2021-01-21T09:03:45.976" v="14" actId="22"/>
          <ac:picMkLst>
            <pc:docMk/>
            <pc:sldMk cId="2086161523" sldId="267"/>
            <ac:picMk id="4" creationId="{01EC531E-956A-4190-B2A7-80999102C1A8}"/>
          </ac:picMkLst>
        </pc:picChg>
      </pc:sldChg>
      <pc:sldChg chg="addSp delSp mod">
        <pc:chgData name="Neemias e Catia Lima" userId="b77af7bd85500281" providerId="LiveId" clId="{E90462F8-0B5F-4AB5-B05E-15D8113D9091}" dt="2021-01-21T09:03:04.035" v="11" actId="22"/>
        <pc:sldMkLst>
          <pc:docMk/>
          <pc:sldMk cId="2421929742" sldId="271"/>
        </pc:sldMkLst>
        <pc:picChg chg="add del">
          <ac:chgData name="Neemias e Catia Lima" userId="b77af7bd85500281" providerId="LiveId" clId="{E90462F8-0B5F-4AB5-B05E-15D8113D9091}" dt="2021-01-21T09:02:48.600" v="10" actId="22"/>
          <ac:picMkLst>
            <pc:docMk/>
            <pc:sldMk cId="2421929742" sldId="271"/>
            <ac:picMk id="3" creationId="{EFF93362-5359-448E-9F69-A3EFBB2ACBE7}"/>
          </ac:picMkLst>
        </pc:picChg>
        <pc:picChg chg="del">
          <ac:chgData name="Neemias e Catia Lima" userId="b77af7bd85500281" providerId="LiveId" clId="{E90462F8-0B5F-4AB5-B05E-15D8113D9091}" dt="2021-01-21T09:02:01.380" v="1" actId="478"/>
          <ac:picMkLst>
            <pc:docMk/>
            <pc:sldMk cId="2421929742" sldId="271"/>
            <ac:picMk id="4" creationId="{CEE1EBE6-CAC0-4137-BF4B-2826C34C4236}"/>
          </ac:picMkLst>
        </pc:picChg>
        <pc:picChg chg="add">
          <ac:chgData name="Neemias e Catia Lima" userId="b77af7bd85500281" providerId="LiveId" clId="{E90462F8-0B5F-4AB5-B05E-15D8113D9091}" dt="2021-01-21T09:03:04.035" v="11" actId="22"/>
          <ac:picMkLst>
            <pc:docMk/>
            <pc:sldMk cId="2421929742" sldId="271"/>
            <ac:picMk id="6" creationId="{D2C853D8-5007-47FB-838E-EF14F7ED3E0C}"/>
          </ac:picMkLst>
        </pc:picChg>
      </pc:sldChg>
      <pc:sldChg chg="addSp add mod">
        <pc:chgData name="Neemias e Catia Lima" userId="b77af7bd85500281" providerId="LiveId" clId="{E90462F8-0B5F-4AB5-B05E-15D8113D9091}" dt="2021-01-21T09:04:04.196" v="15" actId="22"/>
        <pc:sldMkLst>
          <pc:docMk/>
          <pc:sldMk cId="2514831893" sldId="272"/>
        </pc:sldMkLst>
        <pc:picChg chg="add">
          <ac:chgData name="Neemias e Catia Lima" userId="b77af7bd85500281" providerId="LiveId" clId="{E90462F8-0B5F-4AB5-B05E-15D8113D9091}" dt="2021-01-21T09:04:04.196" v="15" actId="22"/>
          <ac:picMkLst>
            <pc:docMk/>
            <pc:sldMk cId="2514831893" sldId="272"/>
            <ac:picMk id="3" creationId="{E4838A36-8083-427D-8F06-B3B4C37B2E33}"/>
          </ac:picMkLst>
        </pc:picChg>
      </pc:sldChg>
      <pc:sldChg chg="addSp add mod">
        <pc:chgData name="Neemias e Catia Lima" userId="b77af7bd85500281" providerId="LiveId" clId="{E90462F8-0B5F-4AB5-B05E-15D8113D9091}" dt="2021-01-21T09:05:14.220" v="20" actId="22"/>
        <pc:sldMkLst>
          <pc:docMk/>
          <pc:sldMk cId="1547004266" sldId="273"/>
        </pc:sldMkLst>
        <pc:picChg chg="add">
          <ac:chgData name="Neemias e Catia Lima" userId="b77af7bd85500281" providerId="LiveId" clId="{E90462F8-0B5F-4AB5-B05E-15D8113D9091}" dt="2021-01-21T09:05:14.220" v="20" actId="22"/>
          <ac:picMkLst>
            <pc:docMk/>
            <pc:sldMk cId="1547004266" sldId="273"/>
            <ac:picMk id="3" creationId="{E3734944-CAF9-4F5D-B912-B5BF3E8A88D5}"/>
          </ac:picMkLst>
        </pc:picChg>
      </pc:sldChg>
    </pc:docChg>
  </pc:docChgLst>
  <pc:docChgLst>
    <pc:chgData name="Neemias e Catia Lima" userId="b77af7bd85500281" providerId="LiveId" clId="{3700A1F3-3120-44EC-BA26-F5B4E05E6924}"/>
    <pc:docChg chg="custSel addSld modSld">
      <pc:chgData name="Neemias e Catia Lima" userId="b77af7bd85500281" providerId="LiveId" clId="{3700A1F3-3120-44EC-BA26-F5B4E05E6924}" dt="2020-12-31T17:43:43.364" v="25" actId="22"/>
      <pc:docMkLst>
        <pc:docMk/>
      </pc:docMkLst>
      <pc:sldChg chg="addSp delSp mod">
        <pc:chgData name="Neemias e Catia Lima" userId="b77af7bd85500281" providerId="LiveId" clId="{3700A1F3-3120-44EC-BA26-F5B4E05E6924}" dt="2020-12-31T17:40:22.452" v="10" actId="22"/>
        <pc:sldMkLst>
          <pc:docMk/>
          <pc:sldMk cId="1479897616" sldId="257"/>
        </pc:sldMkLst>
        <pc:picChg chg="add">
          <ac:chgData name="Neemias e Catia Lima" userId="b77af7bd85500281" providerId="LiveId" clId="{3700A1F3-3120-44EC-BA26-F5B4E05E6924}" dt="2020-12-31T17:40:22.452" v="10" actId="22"/>
          <ac:picMkLst>
            <pc:docMk/>
            <pc:sldMk cId="1479897616" sldId="257"/>
            <ac:picMk id="3" creationId="{A087D975-A397-4906-A47C-5E8E85FDDF8D}"/>
          </ac:picMkLst>
        </pc:picChg>
        <pc:picChg chg="del">
          <ac:chgData name="Neemias e Catia Lima" userId="b77af7bd85500281" providerId="LiveId" clId="{3700A1F3-3120-44EC-BA26-F5B4E05E6924}" dt="2020-12-31T17:39:46.526" v="9" actId="478"/>
          <ac:picMkLst>
            <pc:docMk/>
            <pc:sldMk cId="1479897616" sldId="257"/>
            <ac:picMk id="4" creationId="{A75DD28E-C4D2-4B71-96DD-722ED3150E0E}"/>
          </ac:picMkLst>
        </pc:picChg>
      </pc:sldChg>
      <pc:sldChg chg="addSp delSp mod">
        <pc:chgData name="Neemias e Catia Lima" userId="b77af7bd85500281" providerId="LiveId" clId="{3700A1F3-3120-44EC-BA26-F5B4E05E6924}" dt="2020-12-31T17:40:33.410" v="11" actId="22"/>
        <pc:sldMkLst>
          <pc:docMk/>
          <pc:sldMk cId="2168413777" sldId="258"/>
        </pc:sldMkLst>
        <pc:picChg chg="add">
          <ac:chgData name="Neemias e Catia Lima" userId="b77af7bd85500281" providerId="LiveId" clId="{3700A1F3-3120-44EC-BA26-F5B4E05E6924}" dt="2020-12-31T17:40:33.410" v="11" actId="22"/>
          <ac:picMkLst>
            <pc:docMk/>
            <pc:sldMk cId="2168413777" sldId="258"/>
            <ac:picMk id="3" creationId="{70949792-58BE-441C-8F31-D0AB649988EE}"/>
          </ac:picMkLst>
        </pc:picChg>
        <pc:picChg chg="del">
          <ac:chgData name="Neemias e Catia Lima" userId="b77af7bd85500281" providerId="LiveId" clId="{3700A1F3-3120-44EC-BA26-F5B4E05E6924}" dt="2020-12-31T17:39:37.893" v="6" actId="478"/>
          <ac:picMkLst>
            <pc:docMk/>
            <pc:sldMk cId="2168413777" sldId="258"/>
            <ac:picMk id="4" creationId="{CE8850B0-F1C2-4DE7-83F1-556B36A583C3}"/>
          </ac:picMkLst>
        </pc:picChg>
      </pc:sldChg>
      <pc:sldChg chg="addSp delSp mod">
        <pc:chgData name="Neemias e Catia Lima" userId="b77af7bd85500281" providerId="LiveId" clId="{3700A1F3-3120-44EC-BA26-F5B4E05E6924}" dt="2020-12-31T17:42:17.147" v="14" actId="22"/>
        <pc:sldMkLst>
          <pc:docMk/>
          <pc:sldMk cId="1830620196" sldId="259"/>
        </pc:sldMkLst>
        <pc:picChg chg="add">
          <ac:chgData name="Neemias e Catia Lima" userId="b77af7bd85500281" providerId="LiveId" clId="{3700A1F3-3120-44EC-BA26-F5B4E05E6924}" dt="2020-12-31T17:42:17.147" v="14" actId="22"/>
          <ac:picMkLst>
            <pc:docMk/>
            <pc:sldMk cId="1830620196" sldId="259"/>
            <ac:picMk id="3" creationId="{B60DE70B-E878-4892-9860-9BAB9A00DEA4}"/>
          </ac:picMkLst>
        </pc:picChg>
        <pc:picChg chg="del">
          <ac:chgData name="Neemias e Catia Lima" userId="b77af7bd85500281" providerId="LiveId" clId="{3700A1F3-3120-44EC-BA26-F5B4E05E6924}" dt="2020-12-31T17:39:36.435" v="5" actId="478"/>
          <ac:picMkLst>
            <pc:docMk/>
            <pc:sldMk cId="1830620196" sldId="259"/>
            <ac:picMk id="4" creationId="{3452BAA4-D947-4999-B872-9BACC4816E83}"/>
          </ac:picMkLst>
        </pc:picChg>
      </pc:sldChg>
      <pc:sldChg chg="addSp delSp mod">
        <pc:chgData name="Neemias e Catia Lima" userId="b77af7bd85500281" providerId="LiveId" clId="{3700A1F3-3120-44EC-BA26-F5B4E05E6924}" dt="2020-12-31T17:42:31.266" v="15" actId="22"/>
        <pc:sldMkLst>
          <pc:docMk/>
          <pc:sldMk cId="2149361457" sldId="260"/>
        </pc:sldMkLst>
        <pc:picChg chg="add">
          <ac:chgData name="Neemias e Catia Lima" userId="b77af7bd85500281" providerId="LiveId" clId="{3700A1F3-3120-44EC-BA26-F5B4E05E6924}" dt="2020-12-31T17:42:31.266" v="15" actId="22"/>
          <ac:picMkLst>
            <pc:docMk/>
            <pc:sldMk cId="2149361457" sldId="260"/>
            <ac:picMk id="3" creationId="{2690691B-0B89-44CB-A552-2DDD226ED339}"/>
          </ac:picMkLst>
        </pc:picChg>
        <pc:picChg chg="del">
          <ac:chgData name="Neemias e Catia Lima" userId="b77af7bd85500281" providerId="LiveId" clId="{3700A1F3-3120-44EC-BA26-F5B4E05E6924}" dt="2020-12-31T17:39:33.892" v="4" actId="478"/>
          <ac:picMkLst>
            <pc:docMk/>
            <pc:sldMk cId="2149361457" sldId="260"/>
            <ac:picMk id="4" creationId="{C0DBF862-EE14-4D47-AEFF-2F969C1CDD1A}"/>
          </ac:picMkLst>
        </pc:picChg>
      </pc:sldChg>
      <pc:sldChg chg="addSp delSp mod">
        <pc:chgData name="Neemias e Catia Lima" userId="b77af7bd85500281" providerId="LiveId" clId="{3700A1F3-3120-44EC-BA26-F5B4E05E6924}" dt="2020-12-31T17:42:40.341" v="16" actId="22"/>
        <pc:sldMkLst>
          <pc:docMk/>
          <pc:sldMk cId="3928667524" sldId="261"/>
        </pc:sldMkLst>
        <pc:picChg chg="add">
          <ac:chgData name="Neemias e Catia Lima" userId="b77af7bd85500281" providerId="LiveId" clId="{3700A1F3-3120-44EC-BA26-F5B4E05E6924}" dt="2020-12-31T17:42:40.341" v="16" actId="22"/>
          <ac:picMkLst>
            <pc:docMk/>
            <pc:sldMk cId="3928667524" sldId="261"/>
            <ac:picMk id="3" creationId="{B9B1ACB6-6CDC-4607-B7C8-17869AC25AE5}"/>
          </ac:picMkLst>
        </pc:picChg>
        <pc:picChg chg="del">
          <ac:chgData name="Neemias e Catia Lima" userId="b77af7bd85500281" providerId="LiveId" clId="{3700A1F3-3120-44EC-BA26-F5B4E05E6924}" dt="2020-12-31T17:39:31.829" v="3" actId="478"/>
          <ac:picMkLst>
            <pc:docMk/>
            <pc:sldMk cId="3928667524" sldId="261"/>
            <ac:picMk id="4" creationId="{A8B30415-F222-4D25-B584-4776FFAE1CE2}"/>
          </ac:picMkLst>
        </pc:picChg>
      </pc:sldChg>
      <pc:sldChg chg="addSp delSp mod">
        <pc:chgData name="Neemias e Catia Lima" userId="b77af7bd85500281" providerId="LiveId" clId="{3700A1F3-3120-44EC-BA26-F5B4E05E6924}" dt="2020-12-31T17:42:48.474" v="17" actId="22"/>
        <pc:sldMkLst>
          <pc:docMk/>
          <pc:sldMk cId="2878419080" sldId="262"/>
        </pc:sldMkLst>
        <pc:picChg chg="add">
          <ac:chgData name="Neemias e Catia Lima" userId="b77af7bd85500281" providerId="LiveId" clId="{3700A1F3-3120-44EC-BA26-F5B4E05E6924}" dt="2020-12-31T17:42:48.474" v="17" actId="22"/>
          <ac:picMkLst>
            <pc:docMk/>
            <pc:sldMk cId="2878419080" sldId="262"/>
            <ac:picMk id="3" creationId="{4CB01B4B-C1DF-40A9-87FB-9206E7BBDB52}"/>
          </ac:picMkLst>
        </pc:picChg>
        <pc:picChg chg="del">
          <ac:chgData name="Neemias e Catia Lima" userId="b77af7bd85500281" providerId="LiveId" clId="{3700A1F3-3120-44EC-BA26-F5B4E05E6924}" dt="2020-12-31T17:39:30.501" v="2" actId="478"/>
          <ac:picMkLst>
            <pc:docMk/>
            <pc:sldMk cId="2878419080" sldId="262"/>
            <ac:picMk id="4" creationId="{C3FC9CC0-F426-473F-9F29-5DD22A327D3E}"/>
          </ac:picMkLst>
        </pc:picChg>
      </pc:sldChg>
      <pc:sldChg chg="addSp delSp mod">
        <pc:chgData name="Neemias e Catia Lima" userId="b77af7bd85500281" providerId="LiveId" clId="{3700A1F3-3120-44EC-BA26-F5B4E05E6924}" dt="2020-12-31T17:43:01.596" v="18" actId="22"/>
        <pc:sldMkLst>
          <pc:docMk/>
          <pc:sldMk cId="2294965639" sldId="263"/>
        </pc:sldMkLst>
        <pc:picChg chg="add">
          <ac:chgData name="Neemias e Catia Lima" userId="b77af7bd85500281" providerId="LiveId" clId="{3700A1F3-3120-44EC-BA26-F5B4E05E6924}" dt="2020-12-31T17:43:01.596" v="18" actId="22"/>
          <ac:picMkLst>
            <pc:docMk/>
            <pc:sldMk cId="2294965639" sldId="263"/>
            <ac:picMk id="3" creationId="{E45660C4-EDAE-43F4-A164-274C2BF6F650}"/>
          </ac:picMkLst>
        </pc:picChg>
        <pc:picChg chg="del">
          <ac:chgData name="Neemias e Catia Lima" userId="b77af7bd85500281" providerId="LiveId" clId="{3700A1F3-3120-44EC-BA26-F5B4E05E6924}" dt="2020-12-31T17:39:28.565" v="1" actId="478"/>
          <ac:picMkLst>
            <pc:docMk/>
            <pc:sldMk cId="2294965639" sldId="263"/>
            <ac:picMk id="6" creationId="{1415A579-C5E1-4ABC-8FC1-47A9DDAEF9B4}"/>
          </ac:picMkLst>
        </pc:picChg>
      </pc:sldChg>
      <pc:sldChg chg="delSp mod">
        <pc:chgData name="Neemias e Catia Lima" userId="b77af7bd85500281" providerId="LiveId" clId="{3700A1F3-3120-44EC-BA26-F5B4E05E6924}" dt="2020-12-31T17:39:25.703" v="0" actId="478"/>
        <pc:sldMkLst>
          <pc:docMk/>
          <pc:sldMk cId="427176192" sldId="264"/>
        </pc:sldMkLst>
        <pc:picChg chg="del">
          <ac:chgData name="Neemias e Catia Lima" userId="b77af7bd85500281" providerId="LiveId" clId="{3700A1F3-3120-44EC-BA26-F5B4E05E6924}" dt="2020-12-31T17:39:25.703" v="0" actId="478"/>
          <ac:picMkLst>
            <pc:docMk/>
            <pc:sldMk cId="427176192" sldId="264"/>
            <ac:picMk id="4" creationId="{82E0B02F-5DB2-4637-9A5E-0C176E064E49}"/>
          </ac:picMkLst>
        </pc:picChg>
      </pc:sldChg>
      <pc:sldChg chg="addSp add mod">
        <pc:chgData name="Neemias e Catia Lima" userId="b77af7bd85500281" providerId="LiveId" clId="{3700A1F3-3120-44EC-BA26-F5B4E05E6924}" dt="2020-12-31T17:42:00.030" v="13" actId="22"/>
        <pc:sldMkLst>
          <pc:docMk/>
          <pc:sldMk cId="2119725163" sldId="266"/>
        </pc:sldMkLst>
        <pc:picChg chg="add">
          <ac:chgData name="Neemias e Catia Lima" userId="b77af7bd85500281" providerId="LiveId" clId="{3700A1F3-3120-44EC-BA26-F5B4E05E6924}" dt="2020-12-31T17:42:00.030" v="13" actId="22"/>
          <ac:picMkLst>
            <pc:docMk/>
            <pc:sldMk cId="2119725163" sldId="266"/>
            <ac:picMk id="3" creationId="{49401536-C846-4A70-8C49-0A00DC51CC76}"/>
          </ac:picMkLst>
        </pc:picChg>
      </pc:sldChg>
      <pc:sldChg chg="addSp add mod">
        <pc:chgData name="Neemias e Catia Lima" userId="b77af7bd85500281" providerId="LiveId" clId="{3700A1F3-3120-44EC-BA26-F5B4E05E6924}" dt="2020-12-31T17:41:48.595" v="12" actId="22"/>
        <pc:sldMkLst>
          <pc:docMk/>
          <pc:sldMk cId="2086161523" sldId="267"/>
        </pc:sldMkLst>
        <pc:picChg chg="add">
          <ac:chgData name="Neemias e Catia Lima" userId="b77af7bd85500281" providerId="LiveId" clId="{3700A1F3-3120-44EC-BA26-F5B4E05E6924}" dt="2020-12-31T17:41:48.595" v="12" actId="22"/>
          <ac:picMkLst>
            <pc:docMk/>
            <pc:sldMk cId="2086161523" sldId="267"/>
            <ac:picMk id="3" creationId="{FDA8227B-101D-4E00-A626-B4754400E96D}"/>
          </ac:picMkLst>
        </pc:picChg>
      </pc:sldChg>
      <pc:sldChg chg="addSp delSp add mod">
        <pc:chgData name="Neemias e Catia Lima" userId="b77af7bd85500281" providerId="LiveId" clId="{3700A1F3-3120-44EC-BA26-F5B4E05E6924}" dt="2020-12-31T17:43:28.805" v="23" actId="22"/>
        <pc:sldMkLst>
          <pc:docMk/>
          <pc:sldMk cId="106930818" sldId="268"/>
        </pc:sldMkLst>
        <pc:picChg chg="del">
          <ac:chgData name="Neemias e Catia Lima" userId="b77af7bd85500281" providerId="LiveId" clId="{3700A1F3-3120-44EC-BA26-F5B4E05E6924}" dt="2020-12-31T17:43:11.763" v="20" actId="478"/>
          <ac:picMkLst>
            <pc:docMk/>
            <pc:sldMk cId="106930818" sldId="268"/>
            <ac:picMk id="3" creationId="{106B1E07-C0F6-4CB6-B542-6EE7BF6DB4BE}"/>
          </ac:picMkLst>
        </pc:picChg>
        <pc:picChg chg="add">
          <ac:chgData name="Neemias e Catia Lima" userId="b77af7bd85500281" providerId="LiveId" clId="{3700A1F3-3120-44EC-BA26-F5B4E05E6924}" dt="2020-12-31T17:43:28.805" v="23" actId="22"/>
          <ac:picMkLst>
            <pc:docMk/>
            <pc:sldMk cId="106930818" sldId="268"/>
            <ac:picMk id="4" creationId="{5E045ADB-0F08-4914-96C3-947ACA5D3CFA}"/>
          </ac:picMkLst>
        </pc:picChg>
      </pc:sldChg>
      <pc:sldChg chg="addSp add mod">
        <pc:chgData name="Neemias e Catia Lima" userId="b77af7bd85500281" providerId="LiveId" clId="{3700A1F3-3120-44EC-BA26-F5B4E05E6924}" dt="2020-12-31T17:43:35.685" v="24" actId="22"/>
        <pc:sldMkLst>
          <pc:docMk/>
          <pc:sldMk cId="1317260512" sldId="269"/>
        </pc:sldMkLst>
        <pc:picChg chg="add">
          <ac:chgData name="Neemias e Catia Lima" userId="b77af7bd85500281" providerId="LiveId" clId="{3700A1F3-3120-44EC-BA26-F5B4E05E6924}" dt="2020-12-31T17:43:35.685" v="24" actId="22"/>
          <ac:picMkLst>
            <pc:docMk/>
            <pc:sldMk cId="1317260512" sldId="269"/>
            <ac:picMk id="3" creationId="{EF888D6D-98A9-455F-AD6E-A07BDA46F7C9}"/>
          </ac:picMkLst>
        </pc:picChg>
      </pc:sldChg>
      <pc:sldChg chg="addSp add mod">
        <pc:chgData name="Neemias e Catia Lima" userId="b77af7bd85500281" providerId="LiveId" clId="{3700A1F3-3120-44EC-BA26-F5B4E05E6924}" dt="2020-12-31T17:43:43.364" v="25" actId="22"/>
        <pc:sldMkLst>
          <pc:docMk/>
          <pc:sldMk cId="3872063415" sldId="270"/>
        </pc:sldMkLst>
        <pc:picChg chg="add">
          <ac:chgData name="Neemias e Catia Lima" userId="b77af7bd85500281" providerId="LiveId" clId="{3700A1F3-3120-44EC-BA26-F5B4E05E6924}" dt="2020-12-31T17:43:43.364" v="25" actId="22"/>
          <ac:picMkLst>
            <pc:docMk/>
            <pc:sldMk cId="3872063415" sldId="270"/>
            <ac:picMk id="3" creationId="{190E7710-091A-452B-950C-6DDDB6FC0AD7}"/>
          </ac:picMkLst>
        </pc:picChg>
      </pc:sldChg>
    </pc:docChg>
  </pc:docChgLst>
  <pc:docChgLst>
    <pc:chgData name="Neemias e Catia Lima" userId="b77af7bd85500281" providerId="LiveId" clId="{198631D1-C922-4793-A695-C878FBB15770}"/>
    <pc:docChg chg="undo custSel delSld modSld">
      <pc:chgData name="Neemias e Catia Lima" userId="b77af7bd85500281" providerId="LiveId" clId="{198631D1-C922-4793-A695-C878FBB15770}" dt="2021-01-14T21:44:12.921" v="5" actId="14100"/>
      <pc:docMkLst>
        <pc:docMk/>
      </pc:docMkLst>
      <pc:sldChg chg="addSp delSp modSp mod">
        <pc:chgData name="Neemias e Catia Lima" userId="b77af7bd85500281" providerId="LiveId" clId="{198631D1-C922-4793-A695-C878FBB15770}" dt="2021-01-14T21:44:12.921" v="5" actId="14100"/>
        <pc:sldMkLst>
          <pc:docMk/>
          <pc:sldMk cId="3928667524" sldId="261"/>
        </pc:sldMkLst>
        <pc:picChg chg="add del">
          <ac:chgData name="Neemias e Catia Lima" userId="b77af7bd85500281" providerId="LiveId" clId="{198631D1-C922-4793-A695-C878FBB15770}" dt="2021-01-14T21:44:02.820" v="2" actId="22"/>
          <ac:picMkLst>
            <pc:docMk/>
            <pc:sldMk cId="3928667524" sldId="261"/>
            <ac:picMk id="3" creationId="{A6369A92-B2C2-4F5D-B2DA-E58BE0DCFB2A}"/>
          </ac:picMkLst>
        </pc:picChg>
        <pc:picChg chg="add mod">
          <ac:chgData name="Neemias e Catia Lima" userId="b77af7bd85500281" providerId="LiveId" clId="{198631D1-C922-4793-A695-C878FBB15770}" dt="2021-01-14T21:44:12.921" v="5" actId="14100"/>
          <ac:picMkLst>
            <pc:docMk/>
            <pc:sldMk cId="3928667524" sldId="261"/>
            <ac:picMk id="5" creationId="{DFF0EF78-0A92-48CC-8507-8481408B57C5}"/>
          </ac:picMkLst>
        </pc:picChg>
      </pc:sldChg>
      <pc:sldChg chg="del">
        <pc:chgData name="Neemias e Catia Lima" userId="b77af7bd85500281" providerId="LiveId" clId="{198631D1-C922-4793-A695-C878FBB15770}" dt="2021-01-14T21:44:00.019" v="0" actId="47"/>
        <pc:sldMkLst>
          <pc:docMk/>
          <pc:sldMk cId="427176192" sldId="264"/>
        </pc:sldMkLst>
      </pc:sldChg>
    </pc:docChg>
  </pc:docChgLst>
  <pc:docChgLst>
    <pc:chgData name="Neemias e Catia Lima" userId="b77af7bd85500281" providerId="LiveId" clId="{A74D5C07-2B35-40B4-A299-3D5A519C5577}"/>
    <pc:docChg chg="custSel modSld">
      <pc:chgData name="Neemias e Catia Lima" userId="b77af7bd85500281" providerId="LiveId" clId="{A74D5C07-2B35-40B4-A299-3D5A519C5577}" dt="2021-01-14T08:46:07.129" v="15" actId="22"/>
      <pc:docMkLst>
        <pc:docMk/>
      </pc:docMkLst>
      <pc:sldChg chg="addSp delSp mod">
        <pc:chgData name="Neemias e Catia Lima" userId="b77af7bd85500281" providerId="LiveId" clId="{A74D5C07-2B35-40B4-A299-3D5A519C5577}" dt="2021-01-14T08:44:47.334" v="9" actId="22"/>
        <pc:sldMkLst>
          <pc:docMk/>
          <pc:sldMk cId="1479897616" sldId="257"/>
        </pc:sldMkLst>
        <pc:picChg chg="add">
          <ac:chgData name="Neemias e Catia Lima" userId="b77af7bd85500281" providerId="LiveId" clId="{A74D5C07-2B35-40B4-A299-3D5A519C5577}" dt="2021-01-14T08:44:47.334" v="9" actId="22"/>
          <ac:picMkLst>
            <pc:docMk/>
            <pc:sldMk cId="1479897616" sldId="257"/>
            <ac:picMk id="3" creationId="{D6DEC5D5-223A-4F28-A554-7C1944D705A1}"/>
          </ac:picMkLst>
        </pc:picChg>
        <pc:picChg chg="del">
          <ac:chgData name="Neemias e Catia Lima" userId="b77af7bd85500281" providerId="LiveId" clId="{A74D5C07-2B35-40B4-A299-3D5A519C5577}" dt="2021-01-14T08:44:46.477" v="8" actId="478"/>
          <ac:picMkLst>
            <pc:docMk/>
            <pc:sldMk cId="1479897616" sldId="257"/>
            <ac:picMk id="4" creationId="{4B025EB2-263D-40DE-9FCB-EC06DD695130}"/>
          </ac:picMkLst>
        </pc:picChg>
      </pc:sldChg>
      <pc:sldChg chg="addSp delSp mod">
        <pc:chgData name="Neemias e Catia Lima" userId="b77af7bd85500281" providerId="LiveId" clId="{A74D5C07-2B35-40B4-A299-3D5A519C5577}" dt="2021-01-14T08:45:15.757" v="11" actId="22"/>
        <pc:sldMkLst>
          <pc:docMk/>
          <pc:sldMk cId="2168413777" sldId="258"/>
        </pc:sldMkLst>
        <pc:picChg chg="add">
          <ac:chgData name="Neemias e Catia Lima" userId="b77af7bd85500281" providerId="LiveId" clId="{A74D5C07-2B35-40B4-A299-3D5A519C5577}" dt="2021-01-14T08:45:15.757" v="11" actId="22"/>
          <ac:picMkLst>
            <pc:docMk/>
            <pc:sldMk cId="2168413777" sldId="258"/>
            <ac:picMk id="3" creationId="{B817CDA2-DFDF-41C0-822B-5E8448852AC7}"/>
          </ac:picMkLst>
        </pc:picChg>
        <pc:picChg chg="del">
          <ac:chgData name="Neemias e Catia Lima" userId="b77af7bd85500281" providerId="LiveId" clId="{A74D5C07-2B35-40B4-A299-3D5A519C5577}" dt="2021-01-14T08:43:49.092" v="1" actId="478"/>
          <ac:picMkLst>
            <pc:docMk/>
            <pc:sldMk cId="2168413777" sldId="258"/>
            <ac:picMk id="4" creationId="{40266DF2-C06E-4E17-AA49-78530134E9B0}"/>
          </ac:picMkLst>
        </pc:picChg>
      </pc:sldChg>
      <pc:sldChg chg="addSp delSp mod">
        <pc:chgData name="Neemias e Catia Lima" userId="b77af7bd85500281" providerId="LiveId" clId="{A74D5C07-2B35-40B4-A299-3D5A519C5577}" dt="2021-01-14T08:45:54.634" v="14" actId="22"/>
        <pc:sldMkLst>
          <pc:docMk/>
          <pc:sldMk cId="1830620196" sldId="259"/>
        </pc:sldMkLst>
        <pc:picChg chg="add">
          <ac:chgData name="Neemias e Catia Lima" userId="b77af7bd85500281" providerId="LiveId" clId="{A74D5C07-2B35-40B4-A299-3D5A519C5577}" dt="2021-01-14T08:45:54.634" v="14" actId="22"/>
          <ac:picMkLst>
            <pc:docMk/>
            <pc:sldMk cId="1830620196" sldId="259"/>
            <ac:picMk id="3" creationId="{8EE03FE2-B31C-42D4-A19D-EC140D8EB194}"/>
          </ac:picMkLst>
        </pc:picChg>
        <pc:picChg chg="del">
          <ac:chgData name="Neemias e Catia Lima" userId="b77af7bd85500281" providerId="LiveId" clId="{A74D5C07-2B35-40B4-A299-3D5A519C5577}" dt="2021-01-14T08:43:59.642" v="4" actId="478"/>
          <ac:picMkLst>
            <pc:docMk/>
            <pc:sldMk cId="1830620196" sldId="259"/>
            <ac:picMk id="4" creationId="{A9BEF7AF-3F0E-4445-9D66-62D748709B86}"/>
          </ac:picMkLst>
        </pc:picChg>
      </pc:sldChg>
      <pc:sldChg chg="addSp delSp mod">
        <pc:chgData name="Neemias e Catia Lima" userId="b77af7bd85500281" providerId="LiveId" clId="{A74D5C07-2B35-40B4-A299-3D5A519C5577}" dt="2021-01-14T08:46:07.129" v="15" actId="22"/>
        <pc:sldMkLst>
          <pc:docMk/>
          <pc:sldMk cId="2149361457" sldId="260"/>
        </pc:sldMkLst>
        <pc:picChg chg="add">
          <ac:chgData name="Neemias e Catia Lima" userId="b77af7bd85500281" providerId="LiveId" clId="{A74D5C07-2B35-40B4-A299-3D5A519C5577}" dt="2021-01-14T08:46:07.129" v="15" actId="22"/>
          <ac:picMkLst>
            <pc:docMk/>
            <pc:sldMk cId="2149361457" sldId="260"/>
            <ac:picMk id="3" creationId="{AFC174BC-6EED-4AEC-8DE8-482A6CEA3B52}"/>
          </ac:picMkLst>
        </pc:picChg>
        <pc:picChg chg="del">
          <ac:chgData name="Neemias e Catia Lima" userId="b77af7bd85500281" providerId="LiveId" clId="{A74D5C07-2B35-40B4-A299-3D5A519C5577}" dt="2021-01-14T08:44:02.710" v="5" actId="478"/>
          <ac:picMkLst>
            <pc:docMk/>
            <pc:sldMk cId="2149361457" sldId="260"/>
            <ac:picMk id="4" creationId="{6FB4FB1B-2511-4E30-9780-3F0C57A590C3}"/>
          </ac:picMkLst>
        </pc:picChg>
      </pc:sldChg>
      <pc:sldChg chg="delSp mod">
        <pc:chgData name="Neemias e Catia Lima" userId="b77af7bd85500281" providerId="LiveId" clId="{A74D5C07-2B35-40B4-A299-3D5A519C5577}" dt="2021-01-14T08:44:07.150" v="6" actId="478"/>
        <pc:sldMkLst>
          <pc:docMk/>
          <pc:sldMk cId="3928667524" sldId="261"/>
        </pc:sldMkLst>
        <pc:picChg chg="del">
          <ac:chgData name="Neemias e Catia Lima" userId="b77af7bd85500281" providerId="LiveId" clId="{A74D5C07-2B35-40B4-A299-3D5A519C5577}" dt="2021-01-14T08:44:07.150" v="6" actId="478"/>
          <ac:picMkLst>
            <pc:docMk/>
            <pc:sldMk cId="3928667524" sldId="261"/>
            <ac:picMk id="4" creationId="{C3AADADD-5E53-4518-9E19-A49CEF386642}"/>
          </ac:picMkLst>
        </pc:picChg>
      </pc:sldChg>
      <pc:sldChg chg="delSp mod">
        <pc:chgData name="Neemias e Catia Lima" userId="b77af7bd85500281" providerId="LiveId" clId="{A74D5C07-2B35-40B4-A299-3D5A519C5577}" dt="2021-01-14T08:44:09.928" v="7" actId="478"/>
        <pc:sldMkLst>
          <pc:docMk/>
          <pc:sldMk cId="427176192" sldId="264"/>
        </pc:sldMkLst>
        <pc:picChg chg="del">
          <ac:chgData name="Neemias e Catia Lima" userId="b77af7bd85500281" providerId="LiveId" clId="{A74D5C07-2B35-40B4-A299-3D5A519C5577}" dt="2021-01-14T08:44:09.928" v="7" actId="478"/>
          <ac:picMkLst>
            <pc:docMk/>
            <pc:sldMk cId="427176192" sldId="264"/>
            <ac:picMk id="3" creationId="{BBF17A04-21AE-4CB7-A608-2E003E37DBD6}"/>
          </ac:picMkLst>
        </pc:picChg>
      </pc:sldChg>
      <pc:sldChg chg="addSp delSp mod">
        <pc:chgData name="Neemias e Catia Lima" userId="b77af7bd85500281" providerId="LiveId" clId="{A74D5C07-2B35-40B4-A299-3D5A519C5577}" dt="2021-01-14T08:45:43.059" v="13" actId="22"/>
        <pc:sldMkLst>
          <pc:docMk/>
          <pc:sldMk cId="2119725163" sldId="266"/>
        </pc:sldMkLst>
        <pc:picChg chg="add">
          <ac:chgData name="Neemias e Catia Lima" userId="b77af7bd85500281" providerId="LiveId" clId="{A74D5C07-2B35-40B4-A299-3D5A519C5577}" dt="2021-01-14T08:45:43.059" v="13" actId="22"/>
          <ac:picMkLst>
            <pc:docMk/>
            <pc:sldMk cId="2119725163" sldId="266"/>
            <ac:picMk id="3" creationId="{3E3FF18C-5A15-4358-B455-1B1B34EC487B}"/>
          </ac:picMkLst>
        </pc:picChg>
        <pc:picChg chg="del">
          <ac:chgData name="Neemias e Catia Lima" userId="b77af7bd85500281" providerId="LiveId" clId="{A74D5C07-2B35-40B4-A299-3D5A519C5577}" dt="2021-01-14T08:43:55.760" v="3" actId="478"/>
          <ac:picMkLst>
            <pc:docMk/>
            <pc:sldMk cId="2119725163" sldId="266"/>
            <ac:picMk id="4" creationId="{279B6287-8F1F-4C6E-819A-C5941A825740}"/>
          </ac:picMkLst>
        </pc:picChg>
      </pc:sldChg>
      <pc:sldChg chg="addSp delSp mod">
        <pc:chgData name="Neemias e Catia Lima" userId="b77af7bd85500281" providerId="LiveId" clId="{A74D5C07-2B35-40B4-A299-3D5A519C5577}" dt="2021-01-14T08:45:30.456" v="12" actId="22"/>
        <pc:sldMkLst>
          <pc:docMk/>
          <pc:sldMk cId="2086161523" sldId="267"/>
        </pc:sldMkLst>
        <pc:picChg chg="add">
          <ac:chgData name="Neemias e Catia Lima" userId="b77af7bd85500281" providerId="LiveId" clId="{A74D5C07-2B35-40B4-A299-3D5A519C5577}" dt="2021-01-14T08:45:30.456" v="12" actId="22"/>
          <ac:picMkLst>
            <pc:docMk/>
            <pc:sldMk cId="2086161523" sldId="267"/>
            <ac:picMk id="3" creationId="{308E66C3-A25C-4EFE-B353-FA82D135CA47}"/>
          </ac:picMkLst>
        </pc:picChg>
        <pc:picChg chg="del">
          <ac:chgData name="Neemias e Catia Lima" userId="b77af7bd85500281" providerId="LiveId" clId="{A74D5C07-2B35-40B4-A299-3D5A519C5577}" dt="2021-01-14T08:43:52.255" v="2" actId="478"/>
          <ac:picMkLst>
            <pc:docMk/>
            <pc:sldMk cId="2086161523" sldId="267"/>
            <ac:picMk id="4" creationId="{6787E207-6DC9-48E8-81CF-FF08677ACF20}"/>
          </ac:picMkLst>
        </pc:picChg>
      </pc:sldChg>
      <pc:sldChg chg="addSp delSp mod">
        <pc:chgData name="Neemias e Catia Lima" userId="b77af7bd85500281" providerId="LiveId" clId="{A74D5C07-2B35-40B4-A299-3D5A519C5577}" dt="2021-01-14T08:45:03.893" v="10" actId="22"/>
        <pc:sldMkLst>
          <pc:docMk/>
          <pc:sldMk cId="2421929742" sldId="271"/>
        </pc:sldMkLst>
        <pc:picChg chg="del">
          <ac:chgData name="Neemias e Catia Lima" userId="b77af7bd85500281" providerId="LiveId" clId="{A74D5C07-2B35-40B4-A299-3D5A519C5577}" dt="2021-01-14T08:43:46.379" v="0" actId="478"/>
          <ac:picMkLst>
            <pc:docMk/>
            <pc:sldMk cId="2421929742" sldId="271"/>
            <ac:picMk id="3" creationId="{321ED698-E30B-4BCE-B0AA-5FBEF995B4AF}"/>
          </ac:picMkLst>
        </pc:picChg>
        <pc:picChg chg="add">
          <ac:chgData name="Neemias e Catia Lima" userId="b77af7bd85500281" providerId="LiveId" clId="{A74D5C07-2B35-40B4-A299-3D5A519C5577}" dt="2021-01-14T08:45:03.893" v="10" actId="22"/>
          <ac:picMkLst>
            <pc:docMk/>
            <pc:sldMk cId="2421929742" sldId="271"/>
            <ac:picMk id="4" creationId="{CEE1EBE6-CAC0-4137-BF4B-2826C34C4236}"/>
          </ac:picMkLst>
        </pc:picChg>
      </pc:sldChg>
    </pc:docChg>
  </pc:docChgLst>
  <pc:docChgLst>
    <pc:chgData name="Neemias e Catia Lima" userId="b77af7bd85500281" providerId="LiveId" clId="{0466606C-DA13-4260-9C18-7D09C380D283}"/>
    <pc:docChg chg="custSel modSld">
      <pc:chgData name="Neemias e Catia Lima" userId="b77af7bd85500281" providerId="LiveId" clId="{0466606C-DA13-4260-9C18-7D09C380D283}" dt="2020-12-25T09:52:25.717" v="19" actId="22"/>
      <pc:docMkLst>
        <pc:docMk/>
      </pc:docMkLst>
      <pc:sldChg chg="addSp delSp mod">
        <pc:chgData name="Neemias e Catia Lima" userId="b77af7bd85500281" providerId="LiveId" clId="{0466606C-DA13-4260-9C18-7D09C380D283}" dt="2020-12-25T09:52:00.147" v="18" actId="22"/>
        <pc:sldMkLst>
          <pc:docMk/>
          <pc:sldMk cId="1479897616" sldId="257"/>
        </pc:sldMkLst>
        <pc:picChg chg="del">
          <ac:chgData name="Neemias e Catia Lima" userId="b77af7bd85500281" providerId="LiveId" clId="{0466606C-DA13-4260-9C18-7D09C380D283}" dt="2020-12-25T09:50:21.667" v="7" actId="478"/>
          <ac:picMkLst>
            <pc:docMk/>
            <pc:sldMk cId="1479897616" sldId="257"/>
            <ac:picMk id="3" creationId="{E851EA95-4B31-4378-A24D-672FDCA134DD}"/>
          </ac:picMkLst>
        </pc:picChg>
        <pc:picChg chg="add">
          <ac:chgData name="Neemias e Catia Lima" userId="b77af7bd85500281" providerId="LiveId" clId="{0466606C-DA13-4260-9C18-7D09C380D283}" dt="2020-12-25T09:52:00.147" v="18" actId="22"/>
          <ac:picMkLst>
            <pc:docMk/>
            <pc:sldMk cId="1479897616" sldId="257"/>
            <ac:picMk id="4" creationId="{A75DD28E-C4D2-4B71-96DD-722ED3150E0E}"/>
          </ac:picMkLst>
        </pc:picChg>
      </pc:sldChg>
      <pc:sldChg chg="addSp delSp mod">
        <pc:chgData name="Neemias e Catia Lima" userId="b77af7bd85500281" providerId="LiveId" clId="{0466606C-DA13-4260-9C18-7D09C380D283}" dt="2020-12-25T09:52:25.717" v="19" actId="22"/>
        <pc:sldMkLst>
          <pc:docMk/>
          <pc:sldMk cId="2168413777" sldId="258"/>
        </pc:sldMkLst>
        <pc:picChg chg="del">
          <ac:chgData name="Neemias e Catia Lima" userId="b77af7bd85500281" providerId="LiveId" clId="{0466606C-DA13-4260-9C18-7D09C380D283}" dt="2020-12-25T09:46:24.602" v="0" actId="478"/>
          <ac:picMkLst>
            <pc:docMk/>
            <pc:sldMk cId="2168413777" sldId="258"/>
            <ac:picMk id="3" creationId="{CDF5CCEE-5B31-4B71-A36E-9DF9036C65DA}"/>
          </ac:picMkLst>
        </pc:picChg>
        <pc:picChg chg="add">
          <ac:chgData name="Neemias e Catia Lima" userId="b77af7bd85500281" providerId="LiveId" clId="{0466606C-DA13-4260-9C18-7D09C380D283}" dt="2020-12-25T09:52:25.717" v="19" actId="22"/>
          <ac:picMkLst>
            <pc:docMk/>
            <pc:sldMk cId="2168413777" sldId="258"/>
            <ac:picMk id="4" creationId="{CE8850B0-F1C2-4DE7-83F1-556B36A583C3}"/>
          </ac:picMkLst>
        </pc:picChg>
      </pc:sldChg>
      <pc:sldChg chg="addSp delSp mod">
        <pc:chgData name="Neemias e Catia Lima" userId="b77af7bd85500281" providerId="LiveId" clId="{0466606C-DA13-4260-9C18-7D09C380D283}" dt="2020-12-25T09:51:45.347" v="17" actId="22"/>
        <pc:sldMkLst>
          <pc:docMk/>
          <pc:sldMk cId="1830620196" sldId="259"/>
        </pc:sldMkLst>
        <pc:picChg chg="del">
          <ac:chgData name="Neemias e Catia Lima" userId="b77af7bd85500281" providerId="LiveId" clId="{0466606C-DA13-4260-9C18-7D09C380D283}" dt="2020-12-25T09:46:29.437" v="1" actId="478"/>
          <ac:picMkLst>
            <pc:docMk/>
            <pc:sldMk cId="1830620196" sldId="259"/>
            <ac:picMk id="3" creationId="{877BBE79-7D52-4B44-B970-40F688ACEA24}"/>
          </ac:picMkLst>
        </pc:picChg>
        <pc:picChg chg="add">
          <ac:chgData name="Neemias e Catia Lima" userId="b77af7bd85500281" providerId="LiveId" clId="{0466606C-DA13-4260-9C18-7D09C380D283}" dt="2020-12-25T09:51:45.347" v="17" actId="22"/>
          <ac:picMkLst>
            <pc:docMk/>
            <pc:sldMk cId="1830620196" sldId="259"/>
            <ac:picMk id="4" creationId="{3452BAA4-D947-4999-B872-9BACC4816E83}"/>
          </ac:picMkLst>
        </pc:picChg>
      </pc:sldChg>
      <pc:sldChg chg="addSp delSp mod">
        <pc:chgData name="Neemias e Catia Lima" userId="b77af7bd85500281" providerId="LiveId" clId="{0466606C-DA13-4260-9C18-7D09C380D283}" dt="2020-12-25T09:51:35.781" v="16" actId="22"/>
        <pc:sldMkLst>
          <pc:docMk/>
          <pc:sldMk cId="2149361457" sldId="260"/>
        </pc:sldMkLst>
        <pc:picChg chg="del">
          <ac:chgData name="Neemias e Catia Lima" userId="b77af7bd85500281" providerId="LiveId" clId="{0466606C-DA13-4260-9C18-7D09C380D283}" dt="2020-12-25T09:46:32.556" v="2" actId="478"/>
          <ac:picMkLst>
            <pc:docMk/>
            <pc:sldMk cId="2149361457" sldId="260"/>
            <ac:picMk id="3" creationId="{B4D636A3-39A0-4D48-B5AC-A7463A511A58}"/>
          </ac:picMkLst>
        </pc:picChg>
        <pc:picChg chg="add">
          <ac:chgData name="Neemias e Catia Lima" userId="b77af7bd85500281" providerId="LiveId" clId="{0466606C-DA13-4260-9C18-7D09C380D283}" dt="2020-12-25T09:51:35.781" v="16" actId="22"/>
          <ac:picMkLst>
            <pc:docMk/>
            <pc:sldMk cId="2149361457" sldId="260"/>
            <ac:picMk id="4" creationId="{C0DBF862-EE14-4D47-AEFF-2F969C1CDD1A}"/>
          </ac:picMkLst>
        </pc:picChg>
      </pc:sldChg>
      <pc:sldChg chg="addSp delSp mod">
        <pc:chgData name="Neemias e Catia Lima" userId="b77af7bd85500281" providerId="LiveId" clId="{0466606C-DA13-4260-9C18-7D09C380D283}" dt="2020-12-25T09:51:25.403" v="15" actId="22"/>
        <pc:sldMkLst>
          <pc:docMk/>
          <pc:sldMk cId="3928667524" sldId="261"/>
        </pc:sldMkLst>
        <pc:picChg chg="del">
          <ac:chgData name="Neemias e Catia Lima" userId="b77af7bd85500281" providerId="LiveId" clId="{0466606C-DA13-4260-9C18-7D09C380D283}" dt="2020-12-25T09:46:35.304" v="3" actId="478"/>
          <ac:picMkLst>
            <pc:docMk/>
            <pc:sldMk cId="3928667524" sldId="261"/>
            <ac:picMk id="3" creationId="{66B666E7-A9E5-4F51-9913-25131F6691AA}"/>
          </ac:picMkLst>
        </pc:picChg>
        <pc:picChg chg="add">
          <ac:chgData name="Neemias e Catia Lima" userId="b77af7bd85500281" providerId="LiveId" clId="{0466606C-DA13-4260-9C18-7D09C380D283}" dt="2020-12-25T09:51:25.403" v="15" actId="22"/>
          <ac:picMkLst>
            <pc:docMk/>
            <pc:sldMk cId="3928667524" sldId="261"/>
            <ac:picMk id="4" creationId="{A8B30415-F222-4D25-B584-4776FFAE1CE2}"/>
          </ac:picMkLst>
        </pc:picChg>
      </pc:sldChg>
      <pc:sldChg chg="addSp delSp mod">
        <pc:chgData name="Neemias e Catia Lima" userId="b77af7bd85500281" providerId="LiveId" clId="{0466606C-DA13-4260-9C18-7D09C380D283}" dt="2020-12-25T09:51:15.187" v="14" actId="22"/>
        <pc:sldMkLst>
          <pc:docMk/>
          <pc:sldMk cId="2878419080" sldId="262"/>
        </pc:sldMkLst>
        <pc:picChg chg="del">
          <ac:chgData name="Neemias e Catia Lima" userId="b77af7bd85500281" providerId="LiveId" clId="{0466606C-DA13-4260-9C18-7D09C380D283}" dt="2020-12-25T09:46:39.402" v="4" actId="478"/>
          <ac:picMkLst>
            <pc:docMk/>
            <pc:sldMk cId="2878419080" sldId="262"/>
            <ac:picMk id="3" creationId="{84D7BAC0-F972-403D-A9D7-78E87F4FCBCF}"/>
          </ac:picMkLst>
        </pc:picChg>
        <pc:picChg chg="add">
          <ac:chgData name="Neemias e Catia Lima" userId="b77af7bd85500281" providerId="LiveId" clId="{0466606C-DA13-4260-9C18-7D09C380D283}" dt="2020-12-25T09:51:15.187" v="14" actId="22"/>
          <ac:picMkLst>
            <pc:docMk/>
            <pc:sldMk cId="2878419080" sldId="262"/>
            <ac:picMk id="4" creationId="{C3FC9CC0-F426-473F-9F29-5DD22A327D3E}"/>
          </ac:picMkLst>
        </pc:picChg>
      </pc:sldChg>
      <pc:sldChg chg="addSp delSp modSp mod">
        <pc:chgData name="Neemias e Catia Lima" userId="b77af7bd85500281" providerId="LiveId" clId="{0466606C-DA13-4260-9C18-7D09C380D283}" dt="2020-12-25T09:51:03.415" v="13" actId="14100"/>
        <pc:sldMkLst>
          <pc:docMk/>
          <pc:sldMk cId="2294965639" sldId="263"/>
        </pc:sldMkLst>
        <pc:picChg chg="del">
          <ac:chgData name="Neemias e Catia Lima" userId="b77af7bd85500281" providerId="LiveId" clId="{0466606C-DA13-4260-9C18-7D09C380D283}" dt="2020-12-25T09:50:15.703" v="5" actId="478"/>
          <ac:picMkLst>
            <pc:docMk/>
            <pc:sldMk cId="2294965639" sldId="263"/>
            <ac:picMk id="3" creationId="{02EF9132-AB6C-4178-ABBE-9ED89BA4C38A}"/>
          </ac:picMkLst>
        </pc:picChg>
        <pc:picChg chg="add del">
          <ac:chgData name="Neemias e Catia Lima" userId="b77af7bd85500281" providerId="LiveId" clId="{0466606C-DA13-4260-9C18-7D09C380D283}" dt="2020-12-25T09:50:54.515" v="10" actId="478"/>
          <ac:picMkLst>
            <pc:docMk/>
            <pc:sldMk cId="2294965639" sldId="263"/>
            <ac:picMk id="4" creationId="{3DD9D330-14F0-48F6-9149-78D8A656F502}"/>
          </ac:picMkLst>
        </pc:picChg>
        <pc:picChg chg="add mod">
          <ac:chgData name="Neemias e Catia Lima" userId="b77af7bd85500281" providerId="LiveId" clId="{0466606C-DA13-4260-9C18-7D09C380D283}" dt="2020-12-25T09:51:03.415" v="13" actId="14100"/>
          <ac:picMkLst>
            <pc:docMk/>
            <pc:sldMk cId="2294965639" sldId="263"/>
            <ac:picMk id="6" creationId="{1415A579-C5E1-4ABC-8FC1-47A9DDAEF9B4}"/>
          </ac:picMkLst>
        </pc:picChg>
      </pc:sldChg>
      <pc:sldChg chg="addSp delSp mod">
        <pc:chgData name="Neemias e Catia Lima" userId="b77af7bd85500281" providerId="LiveId" clId="{0466606C-DA13-4260-9C18-7D09C380D283}" dt="2020-12-25T09:50:36.899" v="8" actId="22"/>
        <pc:sldMkLst>
          <pc:docMk/>
          <pc:sldMk cId="427176192" sldId="264"/>
        </pc:sldMkLst>
        <pc:picChg chg="del">
          <ac:chgData name="Neemias e Catia Lima" userId="b77af7bd85500281" providerId="LiveId" clId="{0466606C-DA13-4260-9C18-7D09C380D283}" dt="2020-12-25T09:50:17.096" v="6" actId="478"/>
          <ac:picMkLst>
            <pc:docMk/>
            <pc:sldMk cId="427176192" sldId="264"/>
            <ac:picMk id="3" creationId="{724EC0C1-3AE1-4B0D-998A-9A3D07A78FDC}"/>
          </ac:picMkLst>
        </pc:picChg>
        <pc:picChg chg="add">
          <ac:chgData name="Neemias e Catia Lima" userId="b77af7bd85500281" providerId="LiveId" clId="{0466606C-DA13-4260-9C18-7D09C380D283}" dt="2020-12-25T09:50:36.899" v="8" actId="22"/>
          <ac:picMkLst>
            <pc:docMk/>
            <pc:sldMk cId="427176192" sldId="264"/>
            <ac:picMk id="4" creationId="{82E0B02F-5DB2-4637-9A5E-0C176E064E49}"/>
          </ac:picMkLst>
        </pc:picChg>
      </pc:sldChg>
    </pc:docChg>
  </pc:docChgLst>
  <pc:docChgLst>
    <pc:chgData name="Neemias e Catia Lima" userId="b77af7bd85500281" providerId="LiveId" clId="{DD35D9FC-09C7-40AE-9B95-B2C0F97846F6}"/>
    <pc:docChg chg="custSel modSld">
      <pc:chgData name="Neemias e Catia Lima" userId="b77af7bd85500281" providerId="LiveId" clId="{DD35D9FC-09C7-40AE-9B95-B2C0F97846F6}" dt="2021-02-25T09:04:12.615" v="14" actId="22"/>
      <pc:docMkLst>
        <pc:docMk/>
      </pc:docMkLst>
      <pc:sldChg chg="addSp delSp mod">
        <pc:chgData name="Neemias e Catia Lima" userId="b77af7bd85500281" providerId="LiveId" clId="{DD35D9FC-09C7-40AE-9B95-B2C0F97846F6}" dt="2021-02-25T09:02:49.913" v="8" actId="22"/>
        <pc:sldMkLst>
          <pc:docMk/>
          <pc:sldMk cId="1479897616" sldId="257"/>
        </pc:sldMkLst>
        <pc:picChg chg="add">
          <ac:chgData name="Neemias e Catia Lima" userId="b77af7bd85500281" providerId="LiveId" clId="{DD35D9FC-09C7-40AE-9B95-B2C0F97846F6}" dt="2021-02-25T09:02:49.913" v="8" actId="22"/>
          <ac:picMkLst>
            <pc:docMk/>
            <pc:sldMk cId="1479897616" sldId="257"/>
            <ac:picMk id="3" creationId="{F6E3BD17-03E9-4ED0-B9E7-263F990D0CCD}"/>
          </ac:picMkLst>
        </pc:picChg>
        <pc:picChg chg="del">
          <ac:chgData name="Neemias e Catia Lima" userId="b77af7bd85500281" providerId="LiveId" clId="{DD35D9FC-09C7-40AE-9B95-B2C0F97846F6}" dt="2021-02-25T09:01:28.879" v="0" actId="478"/>
          <ac:picMkLst>
            <pc:docMk/>
            <pc:sldMk cId="1479897616" sldId="257"/>
            <ac:picMk id="4" creationId="{25E15B65-C80C-4D46-9190-150BD6FD6164}"/>
          </ac:picMkLst>
        </pc:picChg>
      </pc:sldChg>
      <pc:sldChg chg="addSp delSp mod">
        <pc:chgData name="Neemias e Catia Lima" userId="b77af7bd85500281" providerId="LiveId" clId="{DD35D9FC-09C7-40AE-9B95-B2C0F97846F6}" dt="2021-02-25T09:03:19.556" v="10" actId="22"/>
        <pc:sldMkLst>
          <pc:docMk/>
          <pc:sldMk cId="2168413777" sldId="258"/>
        </pc:sldMkLst>
        <pc:picChg chg="add">
          <ac:chgData name="Neemias e Catia Lima" userId="b77af7bd85500281" providerId="LiveId" clId="{DD35D9FC-09C7-40AE-9B95-B2C0F97846F6}" dt="2021-02-25T09:03:19.556" v="10" actId="22"/>
          <ac:picMkLst>
            <pc:docMk/>
            <pc:sldMk cId="2168413777" sldId="258"/>
            <ac:picMk id="3" creationId="{BB4A85AC-7B27-44D4-80B2-E3BBBB9D93A0}"/>
          </ac:picMkLst>
        </pc:picChg>
        <pc:picChg chg="del">
          <ac:chgData name="Neemias e Catia Lima" userId="b77af7bd85500281" providerId="LiveId" clId="{DD35D9FC-09C7-40AE-9B95-B2C0F97846F6}" dt="2021-02-25T09:01:35.084" v="2" actId="478"/>
          <ac:picMkLst>
            <pc:docMk/>
            <pc:sldMk cId="2168413777" sldId="258"/>
            <ac:picMk id="4" creationId="{E22CFDEA-4AEB-41F2-8C3C-C47D55CFCFD7}"/>
          </ac:picMkLst>
        </pc:picChg>
      </pc:sldChg>
      <pc:sldChg chg="addSp delSp mod">
        <pc:chgData name="Neemias e Catia Lima" userId="b77af7bd85500281" providerId="LiveId" clId="{DD35D9FC-09C7-40AE-9B95-B2C0F97846F6}" dt="2021-02-25T09:04:12.615" v="14" actId="22"/>
        <pc:sldMkLst>
          <pc:docMk/>
          <pc:sldMk cId="1830620196" sldId="259"/>
        </pc:sldMkLst>
        <pc:picChg chg="add">
          <ac:chgData name="Neemias e Catia Lima" userId="b77af7bd85500281" providerId="LiveId" clId="{DD35D9FC-09C7-40AE-9B95-B2C0F97846F6}" dt="2021-02-25T09:04:12.615" v="14" actId="22"/>
          <ac:picMkLst>
            <pc:docMk/>
            <pc:sldMk cId="1830620196" sldId="259"/>
            <ac:picMk id="3" creationId="{1356AB8E-CC10-4C40-9733-CB9A14C2C646}"/>
          </ac:picMkLst>
        </pc:picChg>
        <pc:picChg chg="del">
          <ac:chgData name="Neemias e Catia Lima" userId="b77af7bd85500281" providerId="LiveId" clId="{DD35D9FC-09C7-40AE-9B95-B2C0F97846F6}" dt="2021-02-25T09:01:47.670" v="6" actId="478"/>
          <ac:picMkLst>
            <pc:docMk/>
            <pc:sldMk cId="1830620196" sldId="259"/>
            <ac:picMk id="4" creationId="{64F765B7-C718-44D0-BE9F-91C99D081B53}"/>
          </ac:picMkLst>
        </pc:picChg>
      </pc:sldChg>
      <pc:sldChg chg="delSp mod">
        <pc:chgData name="Neemias e Catia Lima" userId="b77af7bd85500281" providerId="LiveId" clId="{DD35D9FC-09C7-40AE-9B95-B2C0F97846F6}" dt="2021-02-25T09:01:52.615" v="7" actId="478"/>
        <pc:sldMkLst>
          <pc:docMk/>
          <pc:sldMk cId="3928667524" sldId="261"/>
        </pc:sldMkLst>
        <pc:picChg chg="del">
          <ac:chgData name="Neemias e Catia Lima" userId="b77af7bd85500281" providerId="LiveId" clId="{DD35D9FC-09C7-40AE-9B95-B2C0F97846F6}" dt="2021-02-25T09:01:52.615" v="7" actId="478"/>
          <ac:picMkLst>
            <pc:docMk/>
            <pc:sldMk cId="3928667524" sldId="261"/>
            <ac:picMk id="3" creationId="{21773E37-C373-44DD-8A1E-AE43882773D7}"/>
          </ac:picMkLst>
        </pc:picChg>
      </pc:sldChg>
      <pc:sldChg chg="addSp delSp mod">
        <pc:chgData name="Neemias e Catia Lima" userId="b77af7bd85500281" providerId="LiveId" clId="{DD35D9FC-09C7-40AE-9B95-B2C0F97846F6}" dt="2021-02-25T09:04:00.830" v="13" actId="22"/>
        <pc:sldMkLst>
          <pc:docMk/>
          <pc:sldMk cId="2119725163" sldId="266"/>
        </pc:sldMkLst>
        <pc:picChg chg="add">
          <ac:chgData name="Neemias e Catia Lima" userId="b77af7bd85500281" providerId="LiveId" clId="{DD35D9FC-09C7-40AE-9B95-B2C0F97846F6}" dt="2021-02-25T09:04:00.830" v="13" actId="22"/>
          <ac:picMkLst>
            <pc:docMk/>
            <pc:sldMk cId="2119725163" sldId="266"/>
            <ac:picMk id="3" creationId="{0B2D4C3F-B389-45A9-8380-1E78782FDD34}"/>
          </ac:picMkLst>
        </pc:picChg>
        <pc:picChg chg="del">
          <ac:chgData name="Neemias e Catia Lima" userId="b77af7bd85500281" providerId="LiveId" clId="{DD35D9FC-09C7-40AE-9B95-B2C0F97846F6}" dt="2021-02-25T09:01:43.929" v="5" actId="478"/>
          <ac:picMkLst>
            <pc:docMk/>
            <pc:sldMk cId="2119725163" sldId="266"/>
            <ac:picMk id="4" creationId="{7E360C65-0681-41F8-A358-145F534B6B2B}"/>
          </ac:picMkLst>
        </pc:picChg>
      </pc:sldChg>
      <pc:sldChg chg="addSp delSp mod">
        <pc:chgData name="Neemias e Catia Lima" userId="b77af7bd85500281" providerId="LiveId" clId="{DD35D9FC-09C7-40AE-9B95-B2C0F97846F6}" dt="2021-02-25T09:03:34.051" v="11" actId="22"/>
        <pc:sldMkLst>
          <pc:docMk/>
          <pc:sldMk cId="2086161523" sldId="267"/>
        </pc:sldMkLst>
        <pc:picChg chg="add">
          <ac:chgData name="Neemias e Catia Lima" userId="b77af7bd85500281" providerId="LiveId" clId="{DD35D9FC-09C7-40AE-9B95-B2C0F97846F6}" dt="2021-02-25T09:03:34.051" v="11" actId="22"/>
          <ac:picMkLst>
            <pc:docMk/>
            <pc:sldMk cId="2086161523" sldId="267"/>
            <ac:picMk id="3" creationId="{3DC7A55D-4EC1-43E5-BCB4-68995E9A736E}"/>
          </ac:picMkLst>
        </pc:picChg>
        <pc:picChg chg="del">
          <ac:chgData name="Neemias e Catia Lima" userId="b77af7bd85500281" providerId="LiveId" clId="{DD35D9FC-09C7-40AE-9B95-B2C0F97846F6}" dt="2021-02-25T09:01:37.508" v="3" actId="478"/>
          <ac:picMkLst>
            <pc:docMk/>
            <pc:sldMk cId="2086161523" sldId="267"/>
            <ac:picMk id="4" creationId="{FB5E2B84-57D4-4433-8BF9-334399137123}"/>
          </ac:picMkLst>
        </pc:picChg>
      </pc:sldChg>
      <pc:sldChg chg="addSp delSp mod">
        <pc:chgData name="Neemias e Catia Lima" userId="b77af7bd85500281" providerId="LiveId" clId="{DD35D9FC-09C7-40AE-9B95-B2C0F97846F6}" dt="2021-02-25T09:03:06.115" v="9" actId="22"/>
        <pc:sldMkLst>
          <pc:docMk/>
          <pc:sldMk cId="2421929742" sldId="271"/>
        </pc:sldMkLst>
        <pc:picChg chg="add">
          <ac:chgData name="Neemias e Catia Lima" userId="b77af7bd85500281" providerId="LiveId" clId="{DD35D9FC-09C7-40AE-9B95-B2C0F97846F6}" dt="2021-02-25T09:03:06.115" v="9" actId="22"/>
          <ac:picMkLst>
            <pc:docMk/>
            <pc:sldMk cId="2421929742" sldId="271"/>
            <ac:picMk id="3" creationId="{176FA42D-2A82-46C8-A053-A843CD245AD0}"/>
          </ac:picMkLst>
        </pc:picChg>
        <pc:picChg chg="del">
          <ac:chgData name="Neemias e Catia Lima" userId="b77af7bd85500281" providerId="LiveId" clId="{DD35D9FC-09C7-40AE-9B95-B2C0F97846F6}" dt="2021-02-25T09:01:31.867" v="1" actId="478"/>
          <ac:picMkLst>
            <pc:docMk/>
            <pc:sldMk cId="2421929742" sldId="271"/>
            <ac:picMk id="4" creationId="{EACB08BA-5647-40E0-994B-2894B884F22E}"/>
          </ac:picMkLst>
        </pc:picChg>
      </pc:sldChg>
      <pc:sldChg chg="addSp delSp mod">
        <pc:chgData name="Neemias e Catia Lima" userId="b77af7bd85500281" providerId="LiveId" clId="{DD35D9FC-09C7-40AE-9B95-B2C0F97846F6}" dt="2021-02-25T09:03:49.719" v="12" actId="22"/>
        <pc:sldMkLst>
          <pc:docMk/>
          <pc:sldMk cId="2514831893" sldId="272"/>
        </pc:sldMkLst>
        <pc:picChg chg="del">
          <ac:chgData name="Neemias e Catia Lima" userId="b77af7bd85500281" providerId="LiveId" clId="{DD35D9FC-09C7-40AE-9B95-B2C0F97846F6}" dt="2021-02-25T09:01:40.092" v="4" actId="478"/>
          <ac:picMkLst>
            <pc:docMk/>
            <pc:sldMk cId="2514831893" sldId="272"/>
            <ac:picMk id="3" creationId="{F8E37FF9-5DBF-4F47-A7E9-F40666C6E8A7}"/>
          </ac:picMkLst>
        </pc:picChg>
        <pc:picChg chg="add">
          <ac:chgData name="Neemias e Catia Lima" userId="b77af7bd85500281" providerId="LiveId" clId="{DD35D9FC-09C7-40AE-9B95-B2C0F97846F6}" dt="2021-02-25T09:03:49.719" v="12" actId="22"/>
          <ac:picMkLst>
            <pc:docMk/>
            <pc:sldMk cId="2514831893" sldId="272"/>
            <ac:picMk id="4" creationId="{059F943E-C0FA-4B86-9E09-BE061F2F78A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41DA4C-DB3F-4C54-A3B5-E088AA6AC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36D0B3-A6DE-461B-8321-6921B855EE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E8E9CA4-B830-47EE-A039-2B1674375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BD5556-A064-49D4-87DC-15D502387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35A571-558C-4B6B-BA8C-B30B99CA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700904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578E6B-6D96-4AA5-A7DB-B86A80CCB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0805589-3129-4AF0-A0C5-E7ACFA38CD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ADF8D3-330D-4341-B991-CF4602F83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1262DC-607D-4F35-92D4-5590B4D6D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BDEF13-19CF-4527-A529-731219E30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18528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98080AA-1727-4084-974E-EE51E80987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DAA6693-A95D-4F6F-BA20-7CE752FD37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56EBEF-E2FA-4059-8C2D-CD183BA63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FC4AFC-FDDF-4793-99DB-702E49C94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FB5228-E67A-4EFC-AC65-236C72726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886958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BA106-DF10-46BB-8CBF-6A2D4B5A6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FA8DCC-A132-4E40-B8A9-28316009A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10D921-2E87-4F19-AECB-85F9C0AF1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4C0774-8AB1-4FC1-A678-DA8AFF679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871119-BE1F-4326-B100-8FB8A3D72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061416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D2C147-92A9-484D-B28D-E3F215362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E60972D-F1EC-462F-AB59-45B03497A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0AD8D1B-D9AE-43B3-B758-557EE0208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018E27-25A6-4269-A8B8-35DE04717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308952-FACC-48D1-B87F-E65A2038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274731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75308C-17B3-42D5-98C1-8DC712696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8AD32F-1BA8-470E-858E-7823716FA6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B0DE1C8-3A9B-4D7F-82CE-287586E72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6FA79AC-70E2-40DB-9AA7-91D1DA341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E6D9B06-48E7-4B57-88E2-01ABBCEAC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F940E91-2027-4D61-B10A-5557C8EBF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884350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7B8415-CD58-49F3-B4D8-FAB1FA6ED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B3476EA-513B-4689-BA6D-402CEE7FF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66F382B-4A6E-4820-ADF8-C23183EA0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C459F08-FA3A-4F3A-A371-5C40720C1C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E1E990D-FBA4-470B-974B-2989ED19EA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AD58AD5-D5B9-4689-A98B-EE485B348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4C3CDFB-CB96-4B3B-9090-37A60B59A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3DAA6A9-3197-4423-B129-0ED5B550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787703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2405E-46F8-404B-9E0D-21406CBC2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AD8A804-2C93-4D61-8941-B8928B298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51523D3-BDEA-42A3-857E-FAAE63C76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A697E1B-6AAB-45F4-81D0-5617D243E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368117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0A81271-A419-4502-B691-E52102E39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42F1B5F-8AC5-49C5-A274-E524BE885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0579FBB-8F6B-479D-A510-8D836A15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8923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B60C26-B21B-4CA4-83A4-BA495A17B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49E8D4-3167-43E0-B550-3FF4B0FB0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81CC383-4510-485E-9399-16E69B8D8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22F01EE-6C4E-4A35-8A91-E6D337B5E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6F741A6-2601-4B19-8812-78D7CC3E8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45911E9-B7E9-4450-BF3F-D71D6A4B1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852819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F4152F-9D7A-45E8-AB9C-8D5E47E14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DE636DF-835D-4FA3-AB44-E340EC1B98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171CBF4-CD95-487B-B861-F6B1EC86E4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1A68D78-3DF5-47C6-8489-75828BEFF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BFF1D72-E6A4-435E-8827-AE784C898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01A96B5-F606-451F-820F-4B19BB80E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382313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49F7A65-4F6D-4ADE-B980-EA0ED3062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60AEE9D-F745-4003-8755-EE4782454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D93BB4-E6E6-4EC1-8EBF-CD1B9DD234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6E5A4-6241-45D7-9387-4E7C90EE745A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DA5A86-8BB7-4F72-8ED6-3CD38D6C5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9ECBA83-F723-4C30-9824-4CF96C71F1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2623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c/Infoli%C3%A7%C3%A3o/videos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E478753-B4B3-4ACE-B105-FFC8E48B3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1377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hlinkClick r:id="rId2"/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2º TRIMESTRE DE 2021</a:t>
            </a:r>
          </a:p>
        </p:txBody>
      </p:sp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72F100F-97AF-4AED-9F9D-E31069806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83189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A442415-0F35-43DA-99FB-C6D1FC9F7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6152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A2BC690-7447-40E0-935E-7EB6EA8E7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2516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EF958C8-6C8B-4D1B-88B8-28F89DBEF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0559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06A95E9-443D-49AA-BC65-F8C57262C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2019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D662CB8-C3F9-4117-8905-44EBDB103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6752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E55BE93-C9D4-4E6F-A0DE-A86F8C553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8133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118C6D8-4300-4EF2-B6EE-EB292929D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2048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4</Words>
  <Application>Microsoft Office PowerPoint</Application>
  <PresentationFormat>Widescreen</PresentationFormat>
  <Paragraphs>1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e Catia Lima</cp:lastModifiedBy>
  <cp:revision>19</cp:revision>
  <dcterms:created xsi:type="dcterms:W3CDTF">2020-12-11T00:05:06Z</dcterms:created>
  <dcterms:modified xsi:type="dcterms:W3CDTF">2021-05-14T09:44:00Z</dcterms:modified>
</cp:coreProperties>
</file>