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4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3D77B4-1E0C-449A-999E-00CE804D4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07CDF5-F895-4988-8CC2-09C1A67D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EC7DEF-D38F-4F6F-BBB2-1B7828D5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AA222F-4602-424A-ACC9-84FBF8C1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712ABF-80FD-4C0D-ADB8-3077DD4E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C05FF9-7E91-4EA1-BFFC-4786FD8A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6DF46F-01B3-4028-BD83-C218F978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4D04F8-9BC4-49A3-AAB7-875E4BED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27DB81-1DB5-45FC-861B-862A0927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16</cp:revision>
  <dcterms:created xsi:type="dcterms:W3CDTF">2020-12-11T00:05:06Z</dcterms:created>
  <dcterms:modified xsi:type="dcterms:W3CDTF">2021-04-30T09:09:25Z</dcterms:modified>
</cp:coreProperties>
</file>