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7" r:id="rId4"/>
    <p:sldId id="266" r:id="rId5"/>
    <p:sldId id="275" r:id="rId6"/>
    <p:sldId id="259" r:id="rId7"/>
    <p:sldId id="261" r:id="rId8"/>
    <p:sldId id="273" r:id="rId9"/>
    <p:sldId id="274" r:id="rId10"/>
    <p:sldId id="276" r:id="rId11"/>
    <p:sldId id="265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759AA7F8-8DE9-4816-9ECC-A738093E5921}"/>
    <pc:docChg chg="undo custSel modSld">
      <pc:chgData name="Neemias e Catia Lima" userId="b77af7bd85500281" providerId="LiveId" clId="{759AA7F8-8DE9-4816-9ECC-A738093E5921}" dt="2021-03-04T21:09:32.687" v="18"/>
      <pc:docMkLst>
        <pc:docMk/>
      </pc:docMkLst>
      <pc:sldChg chg="addSp delSp mod">
        <pc:chgData name="Neemias e Catia Lima" userId="b77af7bd85500281" providerId="LiveId" clId="{759AA7F8-8DE9-4816-9ECC-A738093E5921}" dt="2021-03-04T21:07:25.730" v="8" actId="22"/>
        <pc:sldMkLst>
          <pc:docMk/>
          <pc:sldMk cId="1479897616" sldId="257"/>
        </pc:sldMkLst>
        <pc:picChg chg="del">
          <ac:chgData name="Neemias e Catia Lima" userId="b77af7bd85500281" providerId="LiveId" clId="{759AA7F8-8DE9-4816-9ECC-A738093E5921}" dt="2021-03-04T21:06:55.944" v="0" actId="478"/>
          <ac:picMkLst>
            <pc:docMk/>
            <pc:sldMk cId="1479897616" sldId="257"/>
            <ac:picMk id="3" creationId="{F6E3BD17-03E9-4ED0-B9E7-263F990D0CCD}"/>
          </ac:picMkLst>
        </pc:picChg>
        <pc:picChg chg="add">
          <ac:chgData name="Neemias e Catia Lima" userId="b77af7bd85500281" providerId="LiveId" clId="{759AA7F8-8DE9-4816-9ECC-A738093E5921}" dt="2021-03-04T21:07:25.730" v="8" actId="22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759AA7F8-8DE9-4816-9ECC-A738093E5921}" dt="2021-03-04T21:08:15.368" v="10" actId="22"/>
        <pc:sldMkLst>
          <pc:docMk/>
          <pc:sldMk cId="2168413777" sldId="258"/>
        </pc:sldMkLst>
        <pc:picChg chg="del">
          <ac:chgData name="Neemias e Catia Lima" userId="b77af7bd85500281" providerId="LiveId" clId="{759AA7F8-8DE9-4816-9ECC-A738093E5921}" dt="2021-03-04T21:06:58.438" v="2" actId="478"/>
          <ac:picMkLst>
            <pc:docMk/>
            <pc:sldMk cId="2168413777" sldId="258"/>
            <ac:picMk id="3" creationId="{BB4A85AC-7B27-44D4-80B2-E3BBBB9D93A0}"/>
          </ac:picMkLst>
        </pc:picChg>
        <pc:picChg chg="add">
          <ac:chgData name="Neemias e Catia Lima" userId="b77af7bd85500281" providerId="LiveId" clId="{759AA7F8-8DE9-4816-9ECC-A738093E5921}" dt="2021-03-04T21:08:15.368" v="10" actId="22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759AA7F8-8DE9-4816-9ECC-A738093E5921}" dt="2021-03-04T21:09:32.687" v="18"/>
        <pc:sldMkLst>
          <pc:docMk/>
          <pc:sldMk cId="1830620196" sldId="259"/>
        </pc:sldMkLst>
        <pc:picChg chg="del">
          <ac:chgData name="Neemias e Catia Lima" userId="b77af7bd85500281" providerId="LiveId" clId="{759AA7F8-8DE9-4816-9ECC-A738093E5921}" dt="2021-03-04T21:07:07.073" v="6" actId="478"/>
          <ac:picMkLst>
            <pc:docMk/>
            <pc:sldMk cId="1830620196" sldId="259"/>
            <ac:picMk id="3" creationId="{1356AB8E-CC10-4C40-9733-CB9A14C2C646}"/>
          </ac:picMkLst>
        </pc:picChg>
        <pc:picChg chg="add mod">
          <ac:chgData name="Neemias e Catia Lima" userId="b77af7bd85500281" providerId="LiveId" clId="{759AA7F8-8DE9-4816-9ECC-A738093E5921}" dt="2021-03-04T21:09:32.687" v="1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759AA7F8-8DE9-4816-9ECC-A738093E5921}" dt="2021-03-04T21:07:09.473" v="7" actId="478"/>
        <pc:sldMkLst>
          <pc:docMk/>
          <pc:sldMk cId="3928667524" sldId="261"/>
        </pc:sldMkLst>
        <pc:picChg chg="del">
          <ac:chgData name="Neemias e Catia Lima" userId="b77af7bd85500281" providerId="LiveId" clId="{759AA7F8-8DE9-4816-9ECC-A738093E5921}" dt="2021-03-04T21:07:09.473" v="7" actId="478"/>
          <ac:picMkLst>
            <pc:docMk/>
            <pc:sldMk cId="3928667524" sldId="261"/>
            <ac:picMk id="3" creationId="{61206D20-3121-4858-BB14-84A8616E6FDF}"/>
          </ac:picMkLst>
        </pc:picChg>
      </pc:sldChg>
      <pc:sldChg chg="addSp delSp mod">
        <pc:chgData name="Neemias e Catia Lima" userId="b77af7bd85500281" providerId="LiveId" clId="{759AA7F8-8DE9-4816-9ECC-A738093E5921}" dt="2021-03-04T21:09:30.720" v="17" actId="21"/>
        <pc:sldMkLst>
          <pc:docMk/>
          <pc:sldMk cId="2119725163" sldId="266"/>
        </pc:sldMkLst>
        <pc:picChg chg="del">
          <ac:chgData name="Neemias e Catia Lima" userId="b77af7bd85500281" providerId="LiveId" clId="{759AA7F8-8DE9-4816-9ECC-A738093E5921}" dt="2021-03-04T21:07:05.337" v="5" actId="478"/>
          <ac:picMkLst>
            <pc:docMk/>
            <pc:sldMk cId="2119725163" sldId="266"/>
            <ac:picMk id="3" creationId="{0B2D4C3F-B389-45A9-8380-1E78782FDD34}"/>
          </ac:picMkLst>
        </pc:picChg>
        <pc:picChg chg="add">
          <ac:chgData name="Neemias e Catia Lima" userId="b77af7bd85500281" providerId="LiveId" clId="{759AA7F8-8DE9-4816-9ECC-A738093E5921}" dt="2021-03-04T21:08:47.214" v="13" actId="22"/>
          <ac:picMkLst>
            <pc:docMk/>
            <pc:sldMk cId="2119725163" sldId="266"/>
            <ac:picMk id="4" creationId="{6F1D8DEE-3E50-4996-922E-C0DECE22E23F}"/>
          </ac:picMkLst>
        </pc:picChg>
        <pc:picChg chg="add del">
          <ac:chgData name="Neemias e Catia Lima" userId="b77af7bd85500281" providerId="LiveId" clId="{759AA7F8-8DE9-4816-9ECC-A738093E5921}" dt="2021-03-04T21:09:30.720" v="17" actId="21"/>
          <ac:picMkLst>
            <pc:docMk/>
            <pc:sldMk cId="2119725163" sldId="266"/>
            <ac:picMk id="6" creationId="{B85F0988-689A-4775-9A70-A86F6678B2D2}"/>
          </ac:picMkLst>
        </pc:picChg>
      </pc:sldChg>
      <pc:sldChg chg="addSp delSp mod">
        <pc:chgData name="Neemias e Catia Lima" userId="b77af7bd85500281" providerId="LiveId" clId="{759AA7F8-8DE9-4816-9ECC-A738093E5921}" dt="2021-03-04T21:08:23.819" v="11" actId="22"/>
        <pc:sldMkLst>
          <pc:docMk/>
          <pc:sldMk cId="2086161523" sldId="267"/>
        </pc:sldMkLst>
        <pc:picChg chg="del">
          <ac:chgData name="Neemias e Catia Lima" userId="b77af7bd85500281" providerId="LiveId" clId="{759AA7F8-8DE9-4816-9ECC-A738093E5921}" dt="2021-03-04T21:06:59.745" v="3" actId="478"/>
          <ac:picMkLst>
            <pc:docMk/>
            <pc:sldMk cId="2086161523" sldId="267"/>
            <ac:picMk id="3" creationId="{3DC7A55D-4EC1-43E5-BCB4-68995E9A736E}"/>
          </ac:picMkLst>
        </pc:picChg>
        <pc:picChg chg="add">
          <ac:chgData name="Neemias e Catia Lima" userId="b77af7bd85500281" providerId="LiveId" clId="{759AA7F8-8DE9-4816-9ECC-A738093E5921}" dt="2021-03-04T21:08:23.819" v="11" actId="22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759AA7F8-8DE9-4816-9ECC-A738093E5921}" dt="2021-03-04T21:07:32.305" v="9" actId="22"/>
        <pc:sldMkLst>
          <pc:docMk/>
          <pc:sldMk cId="2421929742" sldId="271"/>
        </pc:sldMkLst>
        <pc:picChg chg="del">
          <ac:chgData name="Neemias e Catia Lima" userId="b77af7bd85500281" providerId="LiveId" clId="{759AA7F8-8DE9-4816-9ECC-A738093E5921}" dt="2021-03-04T21:06:57.097" v="1" actId="478"/>
          <ac:picMkLst>
            <pc:docMk/>
            <pc:sldMk cId="2421929742" sldId="271"/>
            <ac:picMk id="3" creationId="{176FA42D-2A82-46C8-A053-A843CD245AD0}"/>
          </ac:picMkLst>
        </pc:picChg>
        <pc:picChg chg="add">
          <ac:chgData name="Neemias e Catia Lima" userId="b77af7bd85500281" providerId="LiveId" clId="{759AA7F8-8DE9-4816-9ECC-A738093E5921}" dt="2021-03-04T21:07:32.305" v="9" actId="22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759AA7F8-8DE9-4816-9ECC-A738093E5921}" dt="2021-03-04T21:08:41.384" v="12" actId="22"/>
        <pc:sldMkLst>
          <pc:docMk/>
          <pc:sldMk cId="2514831893" sldId="272"/>
        </pc:sldMkLst>
        <pc:picChg chg="add">
          <ac:chgData name="Neemias e Catia Lima" userId="b77af7bd85500281" providerId="LiveId" clId="{759AA7F8-8DE9-4816-9ECC-A738093E5921}" dt="2021-03-04T21:08:41.384" v="12" actId="22"/>
          <ac:picMkLst>
            <pc:docMk/>
            <pc:sldMk cId="2514831893" sldId="272"/>
            <ac:picMk id="3" creationId="{8946B64C-A9B1-437D-BB02-3F09A3CEF803}"/>
          </ac:picMkLst>
        </pc:picChg>
        <pc:picChg chg="del">
          <ac:chgData name="Neemias e Catia Lima" userId="b77af7bd85500281" providerId="LiveId" clId="{759AA7F8-8DE9-4816-9ECC-A738093E5921}" dt="2021-03-04T21:07:03.842" v="4" actId="478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  <pc:docChgLst>
    <pc:chgData name="Neemias e Catia Lima" userId="b77af7bd85500281" providerId="LiveId" clId="{B69F21D4-13E3-4984-B5A8-171A3CC2433C}"/>
    <pc:docChg chg="modSld">
      <pc:chgData name="Neemias e Catia Lima" userId="b77af7bd85500281" providerId="LiveId" clId="{B69F21D4-13E3-4984-B5A8-171A3CC2433C}" dt="2021-01-22T10:28:12.212" v="0" actId="22"/>
      <pc:docMkLst>
        <pc:docMk/>
      </pc:docMkLst>
      <pc:sldChg chg="addSp mod">
        <pc:chgData name="Neemias e Catia Lima" userId="b77af7bd85500281" providerId="LiveId" clId="{B69F21D4-13E3-4984-B5A8-171A3CC2433C}" dt="2021-01-22T10:28:12.212" v="0" actId="22"/>
        <pc:sldMkLst>
          <pc:docMk/>
          <pc:sldMk cId="3928667524" sldId="261"/>
        </pc:sldMkLst>
        <pc:picChg chg="add">
          <ac:chgData name="Neemias e Catia Lima" userId="b77af7bd85500281" providerId="LiveId" clId="{B69F21D4-13E3-4984-B5A8-171A3CC2433C}" dt="2021-01-22T10:28:12.212" v="0" actId="22"/>
          <ac:picMkLst>
            <pc:docMk/>
            <pc:sldMk cId="3928667524" sldId="261"/>
            <ac:picMk id="3" creationId="{8B231C35-6793-4B41-9417-8986EB029AF2}"/>
          </ac:picMkLst>
        </pc:picChg>
      </pc:sldChg>
    </pc:docChg>
  </pc:docChgLst>
  <pc:docChgLst>
    <pc:chgData name="Neemias e Catia Lima" userId="b77af7bd85500281" providerId="LiveId" clId="{C0711A09-6907-40F9-B234-C1761C632767}"/>
    <pc:docChg chg="undo custSel delSld modSld">
      <pc:chgData name="Neemias e Catia Lima" userId="b77af7bd85500281" providerId="LiveId" clId="{C0711A09-6907-40F9-B234-C1761C632767}" dt="2021-01-29T12:20:33.595" v="23" actId="22"/>
      <pc:docMkLst>
        <pc:docMk/>
      </pc:docMkLst>
      <pc:sldChg chg="addSp delSp mod">
        <pc:chgData name="Neemias e Catia Lima" userId="b77af7bd85500281" providerId="LiveId" clId="{C0711A09-6907-40F9-B234-C1761C632767}" dt="2021-01-28T10:17:20.838" v="14" actId="22"/>
        <pc:sldMkLst>
          <pc:docMk/>
          <pc:sldMk cId="1479897616" sldId="257"/>
        </pc:sldMkLst>
        <pc:picChg chg="add">
          <ac:chgData name="Neemias e Catia Lima" userId="b77af7bd85500281" providerId="LiveId" clId="{C0711A09-6907-40F9-B234-C1761C632767}" dt="2021-01-28T10:17:08.085" v="10" actId="22"/>
          <ac:picMkLst>
            <pc:docMk/>
            <pc:sldMk cId="1479897616" sldId="257"/>
            <ac:picMk id="3" creationId="{A4945026-70E3-4407-95DD-7F23F5307DEB}"/>
          </ac:picMkLst>
        </pc:picChg>
        <pc:picChg chg="del">
          <ac:chgData name="Neemias e Catia Lima" userId="b77af7bd85500281" providerId="LiveId" clId="{C0711A09-6907-40F9-B234-C1761C632767}" dt="2021-01-28T10:16:46.658" v="0" actId="478"/>
          <ac:picMkLst>
            <pc:docMk/>
            <pc:sldMk cId="1479897616" sldId="257"/>
            <ac:picMk id="4" creationId="{105EEA34-7C1F-4D2C-A290-5CF774111228}"/>
          </ac:picMkLst>
        </pc:picChg>
        <pc:picChg chg="add del">
          <ac:chgData name="Neemias e Catia Lima" userId="b77af7bd85500281" providerId="LiveId" clId="{C0711A09-6907-40F9-B234-C1761C632767}" dt="2021-01-28T10:17:20.838" v="14" actId="22"/>
          <ac:picMkLst>
            <pc:docMk/>
            <pc:sldMk cId="1479897616" sldId="257"/>
            <ac:picMk id="6" creationId="{27BC9730-3D3F-42E6-91A0-CD31ABB7EF11}"/>
          </ac:picMkLst>
        </pc:picChg>
        <pc:picChg chg="add del">
          <ac:chgData name="Neemias e Catia Lima" userId="b77af7bd85500281" providerId="LiveId" clId="{C0711A09-6907-40F9-B234-C1761C632767}" dt="2021-01-28T10:17:20.409" v="13" actId="22"/>
          <ac:picMkLst>
            <pc:docMk/>
            <pc:sldMk cId="1479897616" sldId="257"/>
            <ac:picMk id="8" creationId="{223949F7-068F-4F98-A7DF-28D32A6895AA}"/>
          </ac:picMkLst>
        </pc:picChg>
      </pc:sldChg>
      <pc:sldChg chg="addSp delSp mod">
        <pc:chgData name="Neemias e Catia Lima" userId="b77af7bd85500281" providerId="LiveId" clId="{C0711A09-6907-40F9-B234-C1761C632767}" dt="2021-01-28T10:17:35.425" v="16" actId="22"/>
        <pc:sldMkLst>
          <pc:docMk/>
          <pc:sldMk cId="2168413777" sldId="258"/>
        </pc:sldMkLst>
        <pc:picChg chg="add">
          <ac:chgData name="Neemias e Catia Lima" userId="b77af7bd85500281" providerId="LiveId" clId="{C0711A09-6907-40F9-B234-C1761C632767}" dt="2021-01-28T10:17:35.425" v="16" actId="22"/>
          <ac:picMkLst>
            <pc:docMk/>
            <pc:sldMk cId="2168413777" sldId="258"/>
            <ac:picMk id="3" creationId="{4B73E3A8-514C-4EC0-9589-8C7DF6ED6D5F}"/>
          </ac:picMkLst>
        </pc:picChg>
        <pc:picChg chg="del">
          <ac:chgData name="Neemias e Catia Lima" userId="b77af7bd85500281" providerId="LiveId" clId="{C0711A09-6907-40F9-B234-C1761C632767}" dt="2021-01-28T10:16:50.148" v="2" actId="478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C0711A09-6907-40F9-B234-C1761C632767}" dt="2021-01-28T10:18:09.743" v="20" actId="22"/>
        <pc:sldMkLst>
          <pc:docMk/>
          <pc:sldMk cId="1830620196" sldId="259"/>
        </pc:sldMkLst>
        <pc:picChg chg="add">
          <ac:chgData name="Neemias e Catia Lima" userId="b77af7bd85500281" providerId="LiveId" clId="{C0711A09-6907-40F9-B234-C1761C632767}" dt="2021-01-28T10:18:09.743" v="20" actId="22"/>
          <ac:picMkLst>
            <pc:docMk/>
            <pc:sldMk cId="1830620196" sldId="259"/>
            <ac:picMk id="3" creationId="{F68957B6-7FDF-40A2-9C85-BDB14B527EB4}"/>
          </ac:picMkLst>
        </pc:picChg>
        <pc:picChg chg="del">
          <ac:chgData name="Neemias e Catia Lima" userId="b77af7bd85500281" providerId="LiveId" clId="{C0711A09-6907-40F9-B234-C1761C632767}" dt="2021-01-28T10:16:57.036" v="6" actId="478"/>
          <ac:picMkLst>
            <pc:docMk/>
            <pc:sldMk cId="1830620196" sldId="259"/>
            <ac:picMk id="4" creationId="{20815097-B8B9-45FA-8694-F1F99B760945}"/>
          </ac:picMkLst>
        </pc:picChg>
      </pc:sldChg>
      <pc:sldChg chg="delSp del mod">
        <pc:chgData name="Neemias e Catia Lima" userId="b77af7bd85500281" providerId="LiveId" clId="{C0711A09-6907-40F9-B234-C1761C632767}" dt="2021-01-28T10:18:23.727" v="21" actId="47"/>
        <pc:sldMkLst>
          <pc:docMk/>
          <pc:sldMk cId="2149361457" sldId="260"/>
        </pc:sldMkLst>
        <pc:picChg chg="del">
          <ac:chgData name="Neemias e Catia Lima" userId="b77af7bd85500281" providerId="LiveId" clId="{C0711A09-6907-40F9-B234-C1761C632767}" dt="2021-01-28T10:16:59.525" v="7" actId="478"/>
          <ac:picMkLst>
            <pc:docMk/>
            <pc:sldMk cId="2149361457" sldId="260"/>
            <ac:picMk id="4" creationId="{CC363EB6-0354-4CA8-BB0D-FFA3B41780D5}"/>
          </ac:picMkLst>
        </pc:picChg>
      </pc:sldChg>
      <pc:sldChg chg="addSp delSp mod">
        <pc:chgData name="Neemias e Catia Lima" userId="b77af7bd85500281" providerId="LiveId" clId="{C0711A09-6907-40F9-B234-C1761C632767}" dt="2021-01-29T12:20:33.595" v="23" actId="22"/>
        <pc:sldMkLst>
          <pc:docMk/>
          <pc:sldMk cId="3928667524" sldId="261"/>
        </pc:sldMkLst>
        <pc:picChg chg="del">
          <ac:chgData name="Neemias e Catia Lima" userId="b77af7bd85500281" providerId="LiveId" clId="{C0711A09-6907-40F9-B234-C1761C632767}" dt="2021-01-28T10:17:02.693" v="9" actId="478"/>
          <ac:picMkLst>
            <pc:docMk/>
            <pc:sldMk cId="3928667524" sldId="261"/>
            <ac:picMk id="3" creationId="{8B231C35-6793-4B41-9417-8986EB029AF2}"/>
          </ac:picMkLst>
        </pc:picChg>
        <pc:picChg chg="add">
          <ac:chgData name="Neemias e Catia Lima" userId="b77af7bd85500281" providerId="LiveId" clId="{C0711A09-6907-40F9-B234-C1761C632767}" dt="2021-01-29T12:20:33.595" v="23" actId="22"/>
          <ac:picMkLst>
            <pc:docMk/>
            <pc:sldMk cId="3928667524" sldId="261"/>
            <ac:picMk id="3" creationId="{E48382B3-76CB-4B7C-9A1E-B93BA620F8BD}"/>
          </ac:picMkLst>
        </pc:picChg>
      </pc:sldChg>
      <pc:sldChg chg="addSp delSp mod">
        <pc:chgData name="Neemias e Catia Lima" userId="b77af7bd85500281" providerId="LiveId" clId="{C0711A09-6907-40F9-B234-C1761C632767}" dt="2021-01-28T10:18:00.218" v="19" actId="22"/>
        <pc:sldMkLst>
          <pc:docMk/>
          <pc:sldMk cId="2119725163" sldId="266"/>
        </pc:sldMkLst>
        <pc:picChg chg="add">
          <ac:chgData name="Neemias e Catia Lima" userId="b77af7bd85500281" providerId="LiveId" clId="{C0711A09-6907-40F9-B234-C1761C632767}" dt="2021-01-28T10:18:00.218" v="19" actId="22"/>
          <ac:picMkLst>
            <pc:docMk/>
            <pc:sldMk cId="2119725163" sldId="266"/>
            <ac:picMk id="3" creationId="{80327030-0FCC-44FD-A306-37FFD35A7B2D}"/>
          </ac:picMkLst>
        </pc:picChg>
        <pc:picChg chg="del">
          <ac:chgData name="Neemias e Catia Lima" userId="b77af7bd85500281" providerId="LiveId" clId="{C0711A09-6907-40F9-B234-C1761C632767}" dt="2021-01-28T10:16:55.389" v="5" actId="478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C0711A09-6907-40F9-B234-C1761C632767}" dt="2021-01-28T10:17:44.509" v="17" actId="22"/>
        <pc:sldMkLst>
          <pc:docMk/>
          <pc:sldMk cId="2086161523" sldId="267"/>
        </pc:sldMkLst>
        <pc:picChg chg="add">
          <ac:chgData name="Neemias e Catia Lima" userId="b77af7bd85500281" providerId="LiveId" clId="{C0711A09-6907-40F9-B234-C1761C632767}" dt="2021-01-28T10:17:44.509" v="17" actId="22"/>
          <ac:picMkLst>
            <pc:docMk/>
            <pc:sldMk cId="2086161523" sldId="267"/>
            <ac:picMk id="3" creationId="{792D34F0-5A0E-45E1-BCAB-44669110A737}"/>
          </ac:picMkLst>
        </pc:picChg>
        <pc:picChg chg="del">
          <ac:chgData name="Neemias e Catia Lima" userId="b77af7bd85500281" providerId="LiveId" clId="{C0711A09-6907-40F9-B234-C1761C632767}" dt="2021-01-28T10:16:51.964" v="3" actId="478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C0711A09-6907-40F9-B234-C1761C632767}" dt="2021-01-28T10:17:26.732" v="15" actId="22"/>
        <pc:sldMkLst>
          <pc:docMk/>
          <pc:sldMk cId="2421929742" sldId="271"/>
        </pc:sldMkLst>
        <pc:picChg chg="add">
          <ac:chgData name="Neemias e Catia Lima" userId="b77af7bd85500281" providerId="LiveId" clId="{C0711A09-6907-40F9-B234-C1761C632767}" dt="2021-01-28T10:17:26.732" v="15" actId="22"/>
          <ac:picMkLst>
            <pc:docMk/>
            <pc:sldMk cId="2421929742" sldId="271"/>
            <ac:picMk id="3" creationId="{335EC006-2762-4493-A0A6-F483F125FCE0}"/>
          </ac:picMkLst>
        </pc:picChg>
        <pc:picChg chg="del">
          <ac:chgData name="Neemias e Catia Lima" userId="b77af7bd85500281" providerId="LiveId" clId="{C0711A09-6907-40F9-B234-C1761C632767}" dt="2021-01-28T10:16:49.037" v="1" actId="478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delSp mod">
        <pc:chgData name="Neemias e Catia Lima" userId="b77af7bd85500281" providerId="LiveId" clId="{C0711A09-6907-40F9-B234-C1761C632767}" dt="2021-01-28T10:17:51.769" v="18" actId="22"/>
        <pc:sldMkLst>
          <pc:docMk/>
          <pc:sldMk cId="2514831893" sldId="272"/>
        </pc:sldMkLst>
        <pc:picChg chg="del">
          <ac:chgData name="Neemias e Catia Lima" userId="b77af7bd85500281" providerId="LiveId" clId="{C0711A09-6907-40F9-B234-C1761C632767}" dt="2021-01-28T10:16:53.525" v="4" actId="478"/>
          <ac:picMkLst>
            <pc:docMk/>
            <pc:sldMk cId="2514831893" sldId="272"/>
            <ac:picMk id="3" creationId="{E4838A36-8083-427D-8F06-B3B4C37B2E33}"/>
          </ac:picMkLst>
        </pc:picChg>
        <pc:picChg chg="add">
          <ac:chgData name="Neemias e Catia Lima" userId="b77af7bd85500281" providerId="LiveId" clId="{C0711A09-6907-40F9-B234-C1761C632767}" dt="2021-01-28T10:17:51.769" v="18" actId="22"/>
          <ac:picMkLst>
            <pc:docMk/>
            <pc:sldMk cId="2514831893" sldId="272"/>
            <ac:picMk id="4" creationId="{B6535371-FF57-425B-B49E-766968A4BEC3}"/>
          </ac:picMkLst>
        </pc:picChg>
      </pc:sldChg>
      <pc:sldChg chg="delSp del mod">
        <pc:chgData name="Neemias e Catia Lima" userId="b77af7bd85500281" providerId="LiveId" clId="{C0711A09-6907-40F9-B234-C1761C632767}" dt="2021-01-28T10:18:25.425" v="22" actId="47"/>
        <pc:sldMkLst>
          <pc:docMk/>
          <pc:sldMk cId="1547004266" sldId="273"/>
        </pc:sldMkLst>
        <pc:picChg chg="del">
          <ac:chgData name="Neemias e Catia Lima" userId="b77af7bd85500281" providerId="LiveId" clId="{C0711A09-6907-40F9-B234-C1761C632767}" dt="2021-01-28T10:17:00.893" v="8" actId="478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26243D09-EFC5-44E0-A3AE-32FBAD7C53C6}"/>
    <pc:docChg chg="modSld">
      <pc:chgData name="Neemias e Catia Lima" userId="b77af7bd85500281" providerId="LiveId" clId="{26243D09-EFC5-44E0-A3AE-32FBAD7C53C6}" dt="2021-02-25T23:37:32.329" v="0" actId="22"/>
      <pc:docMkLst>
        <pc:docMk/>
      </pc:docMkLst>
      <pc:sldChg chg="addSp mod">
        <pc:chgData name="Neemias e Catia Lima" userId="b77af7bd85500281" providerId="LiveId" clId="{26243D09-EFC5-44E0-A3AE-32FBAD7C53C6}" dt="2021-02-25T23:37:32.329" v="0" actId="22"/>
        <pc:sldMkLst>
          <pc:docMk/>
          <pc:sldMk cId="3928667524" sldId="261"/>
        </pc:sldMkLst>
        <pc:picChg chg="add">
          <ac:chgData name="Neemias e Catia Lima" userId="b77af7bd85500281" providerId="LiveId" clId="{26243D09-EFC5-44E0-A3AE-32FBAD7C53C6}" dt="2021-02-25T23:37:32.329" v="0" actId="22"/>
          <ac:picMkLst>
            <pc:docMk/>
            <pc:sldMk cId="3928667524" sldId="261"/>
            <ac:picMk id="3" creationId="{61206D20-3121-4858-BB14-84A8616E6FDF}"/>
          </ac:picMkLst>
        </pc:picChg>
      </pc:sld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ACAB5BEA-9088-4C7A-9F48-C833F852F327}"/>
    <pc:docChg chg="modSld">
      <pc:chgData name="Neemias e Catia Lima" userId="b77af7bd85500281" providerId="LiveId" clId="{ACAB5BEA-9088-4C7A-9F48-C833F852F327}" dt="2021-03-11T23:51:38.531" v="0" actId="22"/>
      <pc:docMkLst>
        <pc:docMk/>
      </pc:docMkLst>
      <pc:sldChg chg="addSp mod">
        <pc:chgData name="Neemias e Catia Lima" userId="b77af7bd85500281" providerId="LiveId" clId="{ACAB5BEA-9088-4C7A-9F48-C833F852F327}" dt="2021-03-11T23:51:38.531" v="0" actId="22"/>
        <pc:sldMkLst>
          <pc:docMk/>
          <pc:sldMk cId="3928667524" sldId="261"/>
        </pc:sldMkLst>
        <pc:picChg chg="add">
          <ac:chgData name="Neemias e Catia Lima" userId="b77af7bd85500281" providerId="LiveId" clId="{ACAB5BEA-9088-4C7A-9F48-C833F852F327}" dt="2021-03-11T23:51:38.531" v="0" actId="22"/>
          <ac:picMkLst>
            <pc:docMk/>
            <pc:sldMk cId="3928667524" sldId="261"/>
            <ac:picMk id="3" creationId="{585C833A-B1D5-4C59-85E3-DF72C2B1ACED}"/>
          </ac:picMkLst>
        </pc:picChg>
      </pc:sldChg>
    </pc:docChg>
  </pc:docChgLst>
  <pc:docChgLst>
    <pc:chgData name="Neemias e Catia Lima" userId="b77af7bd85500281" providerId="LiveId" clId="{CFCBEBF5-B0FB-4BAB-AAB6-098A797EFE98}"/>
    <pc:docChg chg="undo custSel addSld modSld">
      <pc:chgData name="Neemias e Catia Lima" userId="b77af7bd85500281" providerId="LiveId" clId="{CFCBEBF5-B0FB-4BAB-AAB6-098A797EFE98}" dt="2021-03-18T09:16:31.912" v="20" actId="22"/>
      <pc:docMkLst>
        <pc:docMk/>
      </pc:docMkLst>
      <pc:sldChg chg="addSp delSp mod">
        <pc:chgData name="Neemias e Catia Lima" userId="b77af7bd85500281" providerId="LiveId" clId="{CFCBEBF5-B0FB-4BAB-AAB6-098A797EFE98}" dt="2021-03-18T09:14:26.570" v="8" actId="22"/>
        <pc:sldMkLst>
          <pc:docMk/>
          <pc:sldMk cId="1479897616" sldId="257"/>
        </pc:sldMkLst>
        <pc:picChg chg="del">
          <ac:chgData name="Neemias e Catia Lima" userId="b77af7bd85500281" providerId="LiveId" clId="{CFCBEBF5-B0FB-4BAB-AAB6-098A797EFE98}" dt="2021-03-18T09:12:08.022" v="0" actId="478"/>
          <ac:picMkLst>
            <pc:docMk/>
            <pc:sldMk cId="1479897616" sldId="257"/>
            <ac:picMk id="3" creationId="{0B9AA391-5C24-4AF5-A767-0B227931D453}"/>
          </ac:picMkLst>
        </pc:picChg>
        <pc:picChg chg="add">
          <ac:chgData name="Neemias e Catia Lima" userId="b77af7bd85500281" providerId="LiveId" clId="{CFCBEBF5-B0FB-4BAB-AAB6-098A797EFE98}" dt="2021-03-18T09:14:26.570" v="8" actId="22"/>
          <ac:picMkLst>
            <pc:docMk/>
            <pc:sldMk cId="1479897616" sldId="257"/>
            <ac:picMk id="4" creationId="{AE8A8BB4-5C95-43B8-96D0-9589812369B4}"/>
          </ac:picMkLst>
        </pc:picChg>
      </pc:sldChg>
      <pc:sldChg chg="addSp delSp mod">
        <pc:chgData name="Neemias e Catia Lima" userId="b77af7bd85500281" providerId="LiveId" clId="{CFCBEBF5-B0FB-4BAB-AAB6-098A797EFE98}" dt="2021-03-18T09:14:56.702" v="10" actId="22"/>
        <pc:sldMkLst>
          <pc:docMk/>
          <pc:sldMk cId="2168413777" sldId="258"/>
        </pc:sldMkLst>
        <pc:picChg chg="del">
          <ac:chgData name="Neemias e Catia Lima" userId="b77af7bd85500281" providerId="LiveId" clId="{CFCBEBF5-B0FB-4BAB-AAB6-098A797EFE98}" dt="2021-03-18T09:12:13.317" v="2" actId="478"/>
          <ac:picMkLst>
            <pc:docMk/>
            <pc:sldMk cId="2168413777" sldId="258"/>
            <ac:picMk id="3" creationId="{542290F3-14BE-4FCC-8EBD-F44A5BA0C2CA}"/>
          </ac:picMkLst>
        </pc:picChg>
        <pc:picChg chg="add">
          <ac:chgData name="Neemias e Catia Lima" userId="b77af7bd85500281" providerId="LiveId" clId="{CFCBEBF5-B0FB-4BAB-AAB6-098A797EFE98}" dt="2021-03-18T09:14:56.702" v="10" actId="22"/>
          <ac:picMkLst>
            <pc:docMk/>
            <pc:sldMk cId="2168413777" sldId="258"/>
            <ac:picMk id="4" creationId="{7FA48B5D-CA6F-434F-BCF8-60D93DCAEA61}"/>
          </ac:picMkLst>
        </pc:picChg>
      </pc:sldChg>
      <pc:sldChg chg="addSp delSp mod">
        <pc:chgData name="Neemias e Catia Lima" userId="b77af7bd85500281" providerId="LiveId" clId="{CFCBEBF5-B0FB-4BAB-AAB6-098A797EFE98}" dt="2021-03-18T09:16:03.458" v="18" actId="22"/>
        <pc:sldMkLst>
          <pc:docMk/>
          <pc:sldMk cId="1830620196" sldId="259"/>
        </pc:sldMkLst>
        <pc:picChg chg="del">
          <ac:chgData name="Neemias e Catia Lima" userId="b77af7bd85500281" providerId="LiveId" clId="{CFCBEBF5-B0FB-4BAB-AAB6-098A797EFE98}" dt="2021-03-18T09:12:23.909" v="6" actId="478"/>
          <ac:picMkLst>
            <pc:docMk/>
            <pc:sldMk cId="1830620196" sldId="259"/>
            <ac:picMk id="3" creationId="{F87FE68F-38A1-42AA-BB18-6EF1DF0CFB47}"/>
          </ac:picMkLst>
        </pc:picChg>
        <pc:picChg chg="add">
          <ac:chgData name="Neemias e Catia Lima" userId="b77af7bd85500281" providerId="LiveId" clId="{CFCBEBF5-B0FB-4BAB-AAB6-098A797EFE98}" dt="2021-03-18T09:16:03.458" v="18" actId="22"/>
          <ac:picMkLst>
            <pc:docMk/>
            <pc:sldMk cId="1830620196" sldId="259"/>
            <ac:picMk id="4" creationId="{CB8E06DC-0FAC-4CA7-8E8B-8C736E369146}"/>
          </ac:picMkLst>
        </pc:picChg>
      </pc:sldChg>
      <pc:sldChg chg="addSp delSp mod">
        <pc:chgData name="Neemias e Catia Lima" userId="b77af7bd85500281" providerId="LiveId" clId="{CFCBEBF5-B0FB-4BAB-AAB6-098A797EFE98}" dt="2021-03-18T09:16:17.219" v="19" actId="22"/>
        <pc:sldMkLst>
          <pc:docMk/>
          <pc:sldMk cId="3928667524" sldId="261"/>
        </pc:sldMkLst>
        <pc:picChg chg="del">
          <ac:chgData name="Neemias e Catia Lima" userId="b77af7bd85500281" providerId="LiveId" clId="{CFCBEBF5-B0FB-4BAB-AAB6-098A797EFE98}" dt="2021-03-18T09:12:27.192" v="7" actId="478"/>
          <ac:picMkLst>
            <pc:docMk/>
            <pc:sldMk cId="3928667524" sldId="261"/>
            <ac:picMk id="3" creationId="{585C833A-B1D5-4C59-85E3-DF72C2B1ACED}"/>
          </ac:picMkLst>
        </pc:picChg>
        <pc:picChg chg="add">
          <ac:chgData name="Neemias e Catia Lima" userId="b77af7bd85500281" providerId="LiveId" clId="{CFCBEBF5-B0FB-4BAB-AAB6-098A797EFE98}" dt="2021-03-18T09:16:17.219" v="19" actId="22"/>
          <ac:picMkLst>
            <pc:docMk/>
            <pc:sldMk cId="3928667524" sldId="261"/>
            <ac:picMk id="4" creationId="{2FD66E95-7E7B-4CAE-8088-B42FE5D13D1A}"/>
          </ac:picMkLst>
        </pc:picChg>
      </pc:sldChg>
      <pc:sldChg chg="addSp delSp mod">
        <pc:chgData name="Neemias e Catia Lima" userId="b77af7bd85500281" providerId="LiveId" clId="{CFCBEBF5-B0FB-4BAB-AAB6-098A797EFE98}" dt="2021-03-18T09:15:52.419" v="17" actId="22"/>
        <pc:sldMkLst>
          <pc:docMk/>
          <pc:sldMk cId="2119725163" sldId="266"/>
        </pc:sldMkLst>
        <pc:picChg chg="del">
          <ac:chgData name="Neemias e Catia Lima" userId="b77af7bd85500281" providerId="LiveId" clId="{CFCBEBF5-B0FB-4BAB-AAB6-098A797EFE98}" dt="2021-03-18T09:12:21.544" v="5" actId="478"/>
          <ac:picMkLst>
            <pc:docMk/>
            <pc:sldMk cId="2119725163" sldId="266"/>
            <ac:picMk id="3" creationId="{FBA966C7-05DF-4E76-9A30-3527ED31E672}"/>
          </ac:picMkLst>
        </pc:picChg>
        <pc:picChg chg="add del">
          <ac:chgData name="Neemias e Catia Lima" userId="b77af7bd85500281" providerId="LiveId" clId="{CFCBEBF5-B0FB-4BAB-AAB6-098A797EFE98}" dt="2021-03-18T09:15:46.793" v="16" actId="22"/>
          <ac:picMkLst>
            <pc:docMk/>
            <pc:sldMk cId="2119725163" sldId="266"/>
            <ac:picMk id="4" creationId="{540C3D4C-FB1E-4965-8EC5-7A3DF0CD6915}"/>
          </ac:picMkLst>
        </pc:picChg>
        <pc:picChg chg="add">
          <ac:chgData name="Neemias e Catia Lima" userId="b77af7bd85500281" providerId="LiveId" clId="{CFCBEBF5-B0FB-4BAB-AAB6-098A797EFE98}" dt="2021-03-18T09:15:52.419" v="17" actId="22"/>
          <ac:picMkLst>
            <pc:docMk/>
            <pc:sldMk cId="2119725163" sldId="266"/>
            <ac:picMk id="6" creationId="{9A365A98-0461-4948-86B3-66A9CF58B471}"/>
          </ac:picMkLst>
        </pc:picChg>
      </pc:sldChg>
      <pc:sldChg chg="addSp delSp mod">
        <pc:chgData name="Neemias e Catia Lima" userId="b77af7bd85500281" providerId="LiveId" clId="{CFCBEBF5-B0FB-4BAB-AAB6-098A797EFE98}" dt="2021-03-18T09:15:10.707" v="11" actId="22"/>
        <pc:sldMkLst>
          <pc:docMk/>
          <pc:sldMk cId="2086161523" sldId="267"/>
        </pc:sldMkLst>
        <pc:picChg chg="del">
          <ac:chgData name="Neemias e Catia Lima" userId="b77af7bd85500281" providerId="LiveId" clId="{CFCBEBF5-B0FB-4BAB-AAB6-098A797EFE98}" dt="2021-03-18T09:12:15.948" v="3" actId="478"/>
          <ac:picMkLst>
            <pc:docMk/>
            <pc:sldMk cId="2086161523" sldId="267"/>
            <ac:picMk id="3" creationId="{83F87F42-A41F-41A1-A118-EA76A716B37B}"/>
          </ac:picMkLst>
        </pc:picChg>
        <pc:picChg chg="add">
          <ac:chgData name="Neemias e Catia Lima" userId="b77af7bd85500281" providerId="LiveId" clId="{CFCBEBF5-B0FB-4BAB-AAB6-098A797EFE98}" dt="2021-03-18T09:15:10.707" v="11" actId="22"/>
          <ac:picMkLst>
            <pc:docMk/>
            <pc:sldMk cId="2086161523" sldId="267"/>
            <ac:picMk id="4" creationId="{E7E9747E-5F62-4F07-817D-65BB0643CE1F}"/>
          </ac:picMkLst>
        </pc:picChg>
      </pc:sldChg>
      <pc:sldChg chg="addSp delSp mod">
        <pc:chgData name="Neemias e Catia Lima" userId="b77af7bd85500281" providerId="LiveId" clId="{CFCBEBF5-B0FB-4BAB-AAB6-098A797EFE98}" dt="2021-03-18T09:14:41.395" v="9" actId="22"/>
        <pc:sldMkLst>
          <pc:docMk/>
          <pc:sldMk cId="2421929742" sldId="271"/>
        </pc:sldMkLst>
        <pc:picChg chg="del">
          <ac:chgData name="Neemias e Catia Lima" userId="b77af7bd85500281" providerId="LiveId" clId="{CFCBEBF5-B0FB-4BAB-AAB6-098A797EFE98}" dt="2021-03-18T09:12:10.722" v="1" actId="478"/>
          <ac:picMkLst>
            <pc:docMk/>
            <pc:sldMk cId="2421929742" sldId="271"/>
            <ac:picMk id="3" creationId="{B3A1B224-ED95-46BA-8AEB-8F7FC19004E5}"/>
          </ac:picMkLst>
        </pc:picChg>
        <pc:picChg chg="add">
          <ac:chgData name="Neemias e Catia Lima" userId="b77af7bd85500281" providerId="LiveId" clId="{CFCBEBF5-B0FB-4BAB-AAB6-098A797EFE98}" dt="2021-03-18T09:14:41.395" v="9" actId="22"/>
          <ac:picMkLst>
            <pc:docMk/>
            <pc:sldMk cId="2421929742" sldId="271"/>
            <ac:picMk id="4" creationId="{2AE4A72E-A7B3-4E0D-8CD6-76019F7FE31B}"/>
          </ac:picMkLst>
        </pc:picChg>
      </pc:sldChg>
      <pc:sldChg chg="addSp delSp mod">
        <pc:chgData name="Neemias e Catia Lima" userId="b77af7bd85500281" providerId="LiveId" clId="{CFCBEBF5-B0FB-4BAB-AAB6-098A797EFE98}" dt="2021-03-18T09:15:31.626" v="14" actId="22"/>
        <pc:sldMkLst>
          <pc:docMk/>
          <pc:sldMk cId="2514831893" sldId="272"/>
        </pc:sldMkLst>
        <pc:picChg chg="add">
          <ac:chgData name="Neemias e Catia Lima" userId="b77af7bd85500281" providerId="LiveId" clId="{CFCBEBF5-B0FB-4BAB-AAB6-098A797EFE98}" dt="2021-03-18T09:15:31.626" v="14" actId="22"/>
          <ac:picMkLst>
            <pc:docMk/>
            <pc:sldMk cId="2514831893" sldId="272"/>
            <ac:picMk id="3" creationId="{82194B40-B263-4AF8-8FCE-9CC0C428AF3E}"/>
          </ac:picMkLst>
        </pc:picChg>
        <pc:picChg chg="del">
          <ac:chgData name="Neemias e Catia Lima" userId="b77af7bd85500281" providerId="LiveId" clId="{CFCBEBF5-B0FB-4BAB-AAB6-098A797EFE98}" dt="2021-03-18T09:12:18.554" v="4" actId="478"/>
          <ac:picMkLst>
            <pc:docMk/>
            <pc:sldMk cId="2514831893" sldId="272"/>
            <ac:picMk id="4" creationId="{52A5D5CF-D961-4DA1-8B75-211C730596A1}"/>
          </ac:picMkLst>
        </pc:picChg>
      </pc:sldChg>
      <pc:sldChg chg="addSp add mod">
        <pc:chgData name="Neemias e Catia Lima" userId="b77af7bd85500281" providerId="LiveId" clId="{CFCBEBF5-B0FB-4BAB-AAB6-098A797EFE98}" dt="2021-03-18T09:16:31.912" v="20" actId="22"/>
        <pc:sldMkLst>
          <pc:docMk/>
          <pc:sldMk cId="2051381339" sldId="273"/>
        </pc:sldMkLst>
        <pc:picChg chg="add">
          <ac:chgData name="Neemias e Catia Lima" userId="b77af7bd85500281" providerId="LiveId" clId="{CFCBEBF5-B0FB-4BAB-AAB6-098A797EFE98}" dt="2021-03-18T09:16:31.912" v="20" actId="22"/>
          <ac:picMkLst>
            <pc:docMk/>
            <pc:sldMk cId="2051381339" sldId="273"/>
            <ac:picMk id="3" creationId="{0998629A-CB07-4DB9-B4D0-D38F55A5387C}"/>
          </ac:picMkLst>
        </pc:picChg>
      </pc:sldChg>
      <pc:sldChg chg="add">
        <pc:chgData name="Neemias e Catia Lima" userId="b77af7bd85500281" providerId="LiveId" clId="{CFCBEBF5-B0FB-4BAB-AAB6-098A797EFE98}" dt="2021-03-18T09:15:16.749" v="13"/>
        <pc:sldMkLst>
          <pc:docMk/>
          <pc:sldMk cId="3482549119" sldId="274"/>
        </pc:sldMkLst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66EC0F04-1D29-4401-B272-8AF2DB419158}"/>
    <pc:docChg chg="custSel addSld modSld">
      <pc:chgData name="Neemias e Catia Lima" userId="b77af7bd85500281" providerId="LiveId" clId="{66EC0F04-1D29-4401-B272-8AF2DB419158}" dt="2021-02-12T08:58:20.475" v="19" actId="22"/>
      <pc:docMkLst>
        <pc:docMk/>
      </pc:docMkLst>
      <pc:sldChg chg="addSp delSp mod">
        <pc:chgData name="Neemias e Catia Lima" userId="b77af7bd85500281" providerId="LiveId" clId="{66EC0F04-1D29-4401-B272-8AF2DB419158}" dt="2021-02-11T09:55:16.208" v="8" actId="22"/>
        <pc:sldMkLst>
          <pc:docMk/>
          <pc:sldMk cId="1479897616" sldId="257"/>
        </pc:sldMkLst>
        <pc:picChg chg="add">
          <ac:chgData name="Neemias e Catia Lima" userId="b77af7bd85500281" providerId="LiveId" clId="{66EC0F04-1D29-4401-B272-8AF2DB419158}" dt="2021-02-11T09:55:16.208" v="8" actId="22"/>
          <ac:picMkLst>
            <pc:docMk/>
            <pc:sldMk cId="1479897616" sldId="257"/>
            <ac:picMk id="3" creationId="{EEF524FD-EBD3-4C2E-8B8F-6C7E543F7382}"/>
          </ac:picMkLst>
        </pc:picChg>
        <pc:picChg chg="del">
          <ac:chgData name="Neemias e Catia Lima" userId="b77af7bd85500281" providerId="LiveId" clId="{66EC0F04-1D29-4401-B272-8AF2DB419158}" dt="2021-02-11T09:54:59.725" v="0" actId="478"/>
          <ac:picMkLst>
            <pc:docMk/>
            <pc:sldMk cId="1479897616" sldId="257"/>
            <ac:picMk id="4" creationId="{82BDCF49-33B7-4390-B4B0-CFD475878DC9}"/>
          </ac:picMkLst>
        </pc:picChg>
      </pc:sldChg>
      <pc:sldChg chg="addSp delSp mod">
        <pc:chgData name="Neemias e Catia Lima" userId="b77af7bd85500281" providerId="LiveId" clId="{66EC0F04-1D29-4401-B272-8AF2DB419158}" dt="2021-02-11T09:55:43.949" v="10" actId="22"/>
        <pc:sldMkLst>
          <pc:docMk/>
          <pc:sldMk cId="2168413777" sldId="258"/>
        </pc:sldMkLst>
        <pc:picChg chg="add">
          <ac:chgData name="Neemias e Catia Lima" userId="b77af7bd85500281" providerId="LiveId" clId="{66EC0F04-1D29-4401-B272-8AF2DB419158}" dt="2021-02-11T09:55:43.949" v="10" actId="22"/>
          <ac:picMkLst>
            <pc:docMk/>
            <pc:sldMk cId="2168413777" sldId="258"/>
            <ac:picMk id="3" creationId="{417EDF01-4938-4C8F-B7F5-D2A6CAABCEA1}"/>
          </ac:picMkLst>
        </pc:picChg>
        <pc:picChg chg="del">
          <ac:chgData name="Neemias e Catia Lima" userId="b77af7bd85500281" providerId="LiveId" clId="{66EC0F04-1D29-4401-B272-8AF2DB419158}" dt="2021-02-11T09:55:02.814" v="2" actId="478"/>
          <ac:picMkLst>
            <pc:docMk/>
            <pc:sldMk cId="2168413777" sldId="258"/>
            <ac:picMk id="4" creationId="{E68C4A8E-93A8-49BE-8B3B-D2B9DD2E4141}"/>
          </ac:picMkLst>
        </pc:picChg>
      </pc:sldChg>
      <pc:sldChg chg="addSp delSp mod">
        <pc:chgData name="Neemias e Catia Lima" userId="b77af7bd85500281" providerId="LiveId" clId="{66EC0F04-1D29-4401-B272-8AF2DB419158}" dt="2021-02-11T09:56:54.378" v="14" actId="22"/>
        <pc:sldMkLst>
          <pc:docMk/>
          <pc:sldMk cId="1830620196" sldId="259"/>
        </pc:sldMkLst>
        <pc:picChg chg="add">
          <ac:chgData name="Neemias e Catia Lima" userId="b77af7bd85500281" providerId="LiveId" clId="{66EC0F04-1D29-4401-B272-8AF2DB419158}" dt="2021-02-11T09:56:54.378" v="14" actId="22"/>
          <ac:picMkLst>
            <pc:docMk/>
            <pc:sldMk cId="1830620196" sldId="259"/>
            <ac:picMk id="3" creationId="{1988CF7E-7C04-401B-B228-DD1287B24F30}"/>
          </ac:picMkLst>
        </pc:picChg>
        <pc:picChg chg="del">
          <ac:chgData name="Neemias e Catia Lima" userId="b77af7bd85500281" providerId="LiveId" clId="{66EC0F04-1D29-4401-B272-8AF2DB419158}" dt="2021-02-11T09:55:09.693" v="6" actId="478"/>
          <ac:picMkLst>
            <pc:docMk/>
            <pc:sldMk cId="1830620196" sldId="259"/>
            <ac:picMk id="4" creationId="{BCEBA332-7980-4134-A1AC-F77B7BE12CF4}"/>
          </ac:picMkLst>
        </pc:picChg>
      </pc:sldChg>
      <pc:sldChg chg="addSp delSp mod">
        <pc:chgData name="Neemias e Catia Lima" userId="b77af7bd85500281" providerId="LiveId" clId="{66EC0F04-1D29-4401-B272-8AF2DB419158}" dt="2021-02-11T09:57:10.796" v="17" actId="22"/>
        <pc:sldMkLst>
          <pc:docMk/>
          <pc:sldMk cId="3928667524" sldId="261"/>
        </pc:sldMkLst>
        <pc:picChg chg="del">
          <ac:chgData name="Neemias e Catia Lima" userId="b77af7bd85500281" providerId="LiveId" clId="{66EC0F04-1D29-4401-B272-8AF2DB419158}" dt="2021-02-11T09:55:11.468" v="7" actId="478"/>
          <ac:picMkLst>
            <pc:docMk/>
            <pc:sldMk cId="3928667524" sldId="261"/>
            <ac:picMk id="3" creationId="{696C5B21-D7E8-4F45-99B8-159DF4C07E3E}"/>
          </ac:picMkLst>
        </pc:picChg>
        <pc:picChg chg="add">
          <ac:chgData name="Neemias e Catia Lima" userId="b77af7bd85500281" providerId="LiveId" clId="{66EC0F04-1D29-4401-B272-8AF2DB419158}" dt="2021-02-11T09:57:10.796" v="17" actId="22"/>
          <ac:picMkLst>
            <pc:docMk/>
            <pc:sldMk cId="3928667524" sldId="261"/>
            <ac:picMk id="4" creationId="{5B7FD251-8B14-48ED-9A4D-29C2AE4EE168}"/>
          </ac:picMkLst>
        </pc:picChg>
      </pc:sldChg>
      <pc:sldChg chg="addSp delSp mod">
        <pc:chgData name="Neemias e Catia Lima" userId="b77af7bd85500281" providerId="LiveId" clId="{66EC0F04-1D29-4401-B272-8AF2DB419158}" dt="2021-02-11T09:56:43.265" v="13" actId="22"/>
        <pc:sldMkLst>
          <pc:docMk/>
          <pc:sldMk cId="2119725163" sldId="266"/>
        </pc:sldMkLst>
        <pc:picChg chg="add">
          <ac:chgData name="Neemias e Catia Lima" userId="b77af7bd85500281" providerId="LiveId" clId="{66EC0F04-1D29-4401-B272-8AF2DB419158}" dt="2021-02-11T09:56:43.265" v="13" actId="22"/>
          <ac:picMkLst>
            <pc:docMk/>
            <pc:sldMk cId="2119725163" sldId="266"/>
            <ac:picMk id="3" creationId="{A9CB4D57-8CC6-470E-B8F7-21A6EB0CB599}"/>
          </ac:picMkLst>
        </pc:picChg>
        <pc:picChg chg="del">
          <ac:chgData name="Neemias e Catia Lima" userId="b77af7bd85500281" providerId="LiveId" clId="{66EC0F04-1D29-4401-B272-8AF2DB419158}" dt="2021-02-11T09:55:08.221" v="5" actId="478"/>
          <ac:picMkLst>
            <pc:docMk/>
            <pc:sldMk cId="2119725163" sldId="266"/>
            <ac:picMk id="4" creationId="{DDB7B376-70D3-4F43-B6C7-011E4F9D1FFE}"/>
          </ac:picMkLst>
        </pc:picChg>
      </pc:sldChg>
      <pc:sldChg chg="addSp delSp mod">
        <pc:chgData name="Neemias e Catia Lima" userId="b77af7bd85500281" providerId="LiveId" clId="{66EC0F04-1D29-4401-B272-8AF2DB419158}" dt="2021-02-11T09:56:10.864" v="11" actId="22"/>
        <pc:sldMkLst>
          <pc:docMk/>
          <pc:sldMk cId="2086161523" sldId="267"/>
        </pc:sldMkLst>
        <pc:picChg chg="add">
          <ac:chgData name="Neemias e Catia Lima" userId="b77af7bd85500281" providerId="LiveId" clId="{66EC0F04-1D29-4401-B272-8AF2DB419158}" dt="2021-02-11T09:56:10.864" v="11" actId="22"/>
          <ac:picMkLst>
            <pc:docMk/>
            <pc:sldMk cId="2086161523" sldId="267"/>
            <ac:picMk id="3" creationId="{888BFE40-8730-4805-BB27-6DCD2681480C}"/>
          </ac:picMkLst>
        </pc:picChg>
        <pc:picChg chg="del">
          <ac:chgData name="Neemias e Catia Lima" userId="b77af7bd85500281" providerId="LiveId" clId="{66EC0F04-1D29-4401-B272-8AF2DB419158}" dt="2021-02-11T09:55:04.215" v="3" actId="478"/>
          <ac:picMkLst>
            <pc:docMk/>
            <pc:sldMk cId="2086161523" sldId="267"/>
            <ac:picMk id="4" creationId="{9A9C7705-16A5-4A27-B4E2-C53864A439B0}"/>
          </ac:picMkLst>
        </pc:picChg>
      </pc:sldChg>
      <pc:sldChg chg="addSp delSp mod">
        <pc:chgData name="Neemias e Catia Lima" userId="b77af7bd85500281" providerId="LiveId" clId="{66EC0F04-1D29-4401-B272-8AF2DB419158}" dt="2021-02-11T09:55:32.913" v="9" actId="22"/>
        <pc:sldMkLst>
          <pc:docMk/>
          <pc:sldMk cId="2421929742" sldId="271"/>
        </pc:sldMkLst>
        <pc:picChg chg="add">
          <ac:chgData name="Neemias e Catia Lima" userId="b77af7bd85500281" providerId="LiveId" clId="{66EC0F04-1D29-4401-B272-8AF2DB419158}" dt="2021-02-11T09:55:32.913" v="9" actId="22"/>
          <ac:picMkLst>
            <pc:docMk/>
            <pc:sldMk cId="2421929742" sldId="271"/>
            <ac:picMk id="3" creationId="{4E74007C-9A57-448F-A34F-525713C79F87}"/>
          </ac:picMkLst>
        </pc:picChg>
        <pc:picChg chg="del">
          <ac:chgData name="Neemias e Catia Lima" userId="b77af7bd85500281" providerId="LiveId" clId="{66EC0F04-1D29-4401-B272-8AF2DB419158}" dt="2021-02-11T09:55:01.497" v="1" actId="478"/>
          <ac:picMkLst>
            <pc:docMk/>
            <pc:sldMk cId="2421929742" sldId="271"/>
            <ac:picMk id="4" creationId="{D82F3013-D560-4F54-B148-760BF2CA32E8}"/>
          </ac:picMkLst>
        </pc:picChg>
      </pc:sldChg>
      <pc:sldChg chg="addSp delSp mod">
        <pc:chgData name="Neemias e Catia Lima" userId="b77af7bd85500281" providerId="LiveId" clId="{66EC0F04-1D29-4401-B272-8AF2DB419158}" dt="2021-02-11T09:56:23.170" v="12" actId="22"/>
        <pc:sldMkLst>
          <pc:docMk/>
          <pc:sldMk cId="2514831893" sldId="272"/>
        </pc:sldMkLst>
        <pc:picChg chg="del">
          <ac:chgData name="Neemias e Catia Lima" userId="b77af7bd85500281" providerId="LiveId" clId="{66EC0F04-1D29-4401-B272-8AF2DB419158}" dt="2021-02-11T09:55:06.255" v="4" actId="478"/>
          <ac:picMkLst>
            <pc:docMk/>
            <pc:sldMk cId="2514831893" sldId="272"/>
            <ac:picMk id="3" creationId="{77597D3B-E1F9-456B-BEB7-435D1D5643BA}"/>
          </ac:picMkLst>
        </pc:picChg>
        <pc:picChg chg="add">
          <ac:chgData name="Neemias e Catia Lima" userId="b77af7bd85500281" providerId="LiveId" clId="{66EC0F04-1D29-4401-B272-8AF2DB419158}" dt="2021-02-11T09:56:23.170" v="12" actId="22"/>
          <ac:picMkLst>
            <pc:docMk/>
            <pc:sldMk cId="2514831893" sldId="272"/>
            <ac:picMk id="4" creationId="{F81B8A00-F8AC-4F8E-85D4-922910F01F92}"/>
          </ac:picMkLst>
        </pc:picChg>
      </pc:sldChg>
      <pc:sldChg chg="addSp add mod">
        <pc:chgData name="Neemias e Catia Lima" userId="b77af7bd85500281" providerId="LiveId" clId="{66EC0F04-1D29-4401-B272-8AF2DB419158}" dt="2021-02-11T09:57:22.355" v="18" actId="22"/>
        <pc:sldMkLst>
          <pc:docMk/>
          <pc:sldMk cId="870823056" sldId="273"/>
        </pc:sldMkLst>
        <pc:picChg chg="add">
          <ac:chgData name="Neemias e Catia Lima" userId="b77af7bd85500281" providerId="LiveId" clId="{66EC0F04-1D29-4401-B272-8AF2DB419158}" dt="2021-02-11T09:57:22.355" v="18" actId="22"/>
          <ac:picMkLst>
            <pc:docMk/>
            <pc:sldMk cId="870823056" sldId="273"/>
            <ac:picMk id="3" creationId="{C7B7C762-F440-415F-8119-292FECE411CE}"/>
          </ac:picMkLst>
        </pc:picChg>
      </pc:sldChg>
      <pc:sldChg chg="addSp add mod">
        <pc:chgData name="Neemias e Catia Lima" userId="b77af7bd85500281" providerId="LiveId" clId="{66EC0F04-1D29-4401-B272-8AF2DB419158}" dt="2021-02-12T08:58:20.475" v="19" actId="22"/>
        <pc:sldMkLst>
          <pc:docMk/>
          <pc:sldMk cId="890401261" sldId="274"/>
        </pc:sldMkLst>
        <pc:picChg chg="add">
          <ac:chgData name="Neemias e Catia Lima" userId="b77af7bd85500281" providerId="LiveId" clId="{66EC0F04-1D29-4401-B272-8AF2DB419158}" dt="2021-02-12T08:58:20.475" v="19" actId="22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F9FB9F9E-E022-40BF-95A5-2CDAEEB442CF}"/>
    <pc:docChg chg="undo custSel addSld delSld modSld">
      <pc:chgData name="Neemias e Catia Lima" userId="b77af7bd85500281" providerId="LiveId" clId="{F9FB9F9E-E022-40BF-95A5-2CDAEEB442CF}" dt="2021-04-03T11:29:12.979" v="119" actId="14100"/>
      <pc:docMkLst>
        <pc:docMk/>
      </pc:docMkLst>
      <pc:sldChg chg="addSp delSp mod">
        <pc:chgData name="Neemias e Catia Lima" userId="b77af7bd85500281" providerId="LiveId" clId="{F9FB9F9E-E022-40BF-95A5-2CDAEEB442CF}" dt="2021-03-31T11:34:31.479" v="10" actId="22"/>
        <pc:sldMkLst>
          <pc:docMk/>
          <pc:sldMk cId="2168413777" sldId="258"/>
        </pc:sldMkLst>
        <pc:picChg chg="del">
          <ac:chgData name="Neemias e Catia Lima" userId="b77af7bd85500281" providerId="LiveId" clId="{F9FB9F9E-E022-40BF-95A5-2CDAEEB442CF}" dt="2021-03-31T11:33:36.620" v="0" actId="478"/>
          <ac:picMkLst>
            <pc:docMk/>
            <pc:sldMk cId="2168413777" sldId="258"/>
            <ac:picMk id="3" creationId="{BFBF0071-5ED3-421B-B846-92FA09128150}"/>
          </ac:picMkLst>
        </pc:picChg>
        <pc:picChg chg="add">
          <ac:chgData name="Neemias e Catia Lima" userId="b77af7bd85500281" providerId="LiveId" clId="{F9FB9F9E-E022-40BF-95A5-2CDAEEB442CF}" dt="2021-03-31T11:34:31.479" v="10" actId="22"/>
          <ac:picMkLst>
            <pc:docMk/>
            <pc:sldMk cId="2168413777" sldId="258"/>
            <ac:picMk id="4" creationId="{058BFC4A-5F05-4174-9198-587B57FD31E9}"/>
          </ac:picMkLst>
        </pc:picChg>
      </pc:sldChg>
      <pc:sldChg chg="addSp delSp add del mod">
        <pc:chgData name="Neemias e Catia Lima" userId="b77af7bd85500281" providerId="LiveId" clId="{F9FB9F9E-E022-40BF-95A5-2CDAEEB442CF}" dt="2021-03-31T11:40:03.837" v="76" actId="22"/>
        <pc:sldMkLst>
          <pc:docMk/>
          <pc:sldMk cId="1830620196" sldId="259"/>
        </pc:sldMkLst>
        <pc:picChg chg="add">
          <ac:chgData name="Neemias e Catia Lima" userId="b77af7bd85500281" providerId="LiveId" clId="{F9FB9F9E-E022-40BF-95A5-2CDAEEB442CF}" dt="2021-03-31T11:40:03.837" v="76" actId="22"/>
          <ac:picMkLst>
            <pc:docMk/>
            <pc:sldMk cId="1830620196" sldId="259"/>
            <ac:picMk id="3" creationId="{50FBDB27-0D38-45A0-8869-5B423BD6EE84}"/>
          </ac:picMkLst>
        </pc:picChg>
        <pc:picChg chg="del">
          <ac:chgData name="Neemias e Catia Lima" userId="b77af7bd85500281" providerId="LiveId" clId="{F9FB9F9E-E022-40BF-95A5-2CDAEEB442CF}" dt="2021-03-31T11:33:46.659" v="6" actId="478"/>
          <ac:picMkLst>
            <pc:docMk/>
            <pc:sldMk cId="1830620196" sldId="259"/>
            <ac:picMk id="6" creationId="{C199483F-0287-4744-80ED-92AF0622D92D}"/>
          </ac:picMkLst>
        </pc:picChg>
      </pc:sldChg>
      <pc:sldChg chg="addSp delSp mod">
        <pc:chgData name="Neemias e Catia Lima" userId="b77af7bd85500281" providerId="LiveId" clId="{F9FB9F9E-E022-40BF-95A5-2CDAEEB442CF}" dt="2021-03-31T11:40:17.935" v="77" actId="22"/>
        <pc:sldMkLst>
          <pc:docMk/>
          <pc:sldMk cId="3928667524" sldId="261"/>
        </pc:sldMkLst>
        <pc:picChg chg="del">
          <ac:chgData name="Neemias e Catia Lima" userId="b77af7bd85500281" providerId="LiveId" clId="{F9FB9F9E-E022-40BF-95A5-2CDAEEB442CF}" dt="2021-03-31T11:33:48.516" v="7" actId="478"/>
          <ac:picMkLst>
            <pc:docMk/>
            <pc:sldMk cId="3928667524" sldId="261"/>
            <ac:picMk id="3" creationId="{F93E684E-DF93-4472-BCB6-7DEC1C223633}"/>
          </ac:picMkLst>
        </pc:picChg>
        <pc:picChg chg="add">
          <ac:chgData name="Neemias e Catia Lima" userId="b77af7bd85500281" providerId="LiveId" clId="{F9FB9F9E-E022-40BF-95A5-2CDAEEB442CF}" dt="2021-03-31T11:40:17.935" v="77" actId="22"/>
          <ac:picMkLst>
            <pc:docMk/>
            <pc:sldMk cId="3928667524" sldId="261"/>
            <ac:picMk id="4" creationId="{8A23D7F0-C0FF-4F5E-AC57-8D8E497FC73F}"/>
          </ac:picMkLst>
        </pc:picChg>
      </pc:sldChg>
      <pc:sldChg chg="addSp delSp modSp mod">
        <pc:chgData name="Neemias e Catia Lima" userId="b77af7bd85500281" providerId="LiveId" clId="{F9FB9F9E-E022-40BF-95A5-2CDAEEB442CF}" dt="2021-04-03T11:29:12.979" v="119" actId="14100"/>
        <pc:sldMkLst>
          <pc:docMk/>
          <pc:sldMk cId="994347174" sldId="265"/>
        </pc:sldMkLst>
        <pc:spChg chg="add mod ord">
          <ac:chgData name="Neemias e Catia Lima" userId="b77af7bd85500281" providerId="LiveId" clId="{F9FB9F9E-E022-40BF-95A5-2CDAEEB442CF}" dt="2021-04-03T11:29:12.979" v="119" actId="14100"/>
          <ac:spMkLst>
            <pc:docMk/>
            <pc:sldMk cId="994347174" sldId="265"/>
            <ac:spMk id="6" creationId="{4486522B-D171-4B11-A362-910438A639E2}"/>
          </ac:spMkLst>
        </pc:spChg>
        <pc:picChg chg="del">
          <ac:chgData name="Neemias e Catia Lima" userId="b77af7bd85500281" providerId="LiveId" clId="{F9FB9F9E-E022-40BF-95A5-2CDAEEB442CF}" dt="2021-03-31T11:34:40.738" v="12" actId="478"/>
          <ac:picMkLst>
            <pc:docMk/>
            <pc:sldMk cId="994347174" sldId="265"/>
            <ac:picMk id="3" creationId="{106B1E07-C0F6-4CB6-B542-6EE7BF6DB4BE}"/>
          </ac:picMkLst>
        </pc:picChg>
        <pc:picChg chg="add mod">
          <ac:chgData name="Neemias e Catia Lima" userId="b77af7bd85500281" providerId="LiveId" clId="{F9FB9F9E-E022-40BF-95A5-2CDAEEB442CF}" dt="2021-04-03T11:27:58.317" v="86" actId="14100"/>
          <ac:picMkLst>
            <pc:docMk/>
            <pc:sldMk cId="994347174" sldId="265"/>
            <ac:picMk id="3" creationId="{EDD08997-FF44-41E8-8C69-3AEEAE0D1102}"/>
          </ac:picMkLst>
        </pc:picChg>
        <pc:picChg chg="del">
          <ac:chgData name="Neemias e Catia Lima" userId="b77af7bd85500281" providerId="LiveId" clId="{F9FB9F9E-E022-40BF-95A5-2CDAEEB442CF}" dt="2021-03-31T11:34:37.715" v="11" actId="478"/>
          <ac:picMkLst>
            <pc:docMk/>
            <pc:sldMk cId="994347174" sldId="265"/>
            <ac:picMk id="4" creationId="{DA3638A2-27F2-4EC6-A666-7C318C5DCB0C}"/>
          </ac:picMkLst>
        </pc:picChg>
        <pc:picChg chg="add del">
          <ac:chgData name="Neemias e Catia Lima" userId="b77af7bd85500281" providerId="LiveId" clId="{F9FB9F9E-E022-40BF-95A5-2CDAEEB442CF}" dt="2021-04-03T11:27:38.504" v="82" actId="478"/>
          <ac:picMkLst>
            <pc:docMk/>
            <pc:sldMk cId="994347174" sldId="265"/>
            <ac:picMk id="5" creationId="{008F8282-AE41-4538-BB7F-7D8516E202DC}"/>
          </ac:picMkLst>
        </pc:picChg>
      </pc:sldChg>
      <pc:sldChg chg="addSp delSp mod">
        <pc:chgData name="Neemias e Catia Lima" userId="b77af7bd85500281" providerId="LiveId" clId="{F9FB9F9E-E022-40BF-95A5-2CDAEEB442CF}" dt="2021-03-31T11:39:55.505" v="75" actId="22"/>
        <pc:sldMkLst>
          <pc:docMk/>
          <pc:sldMk cId="2119725163" sldId="266"/>
        </pc:sldMkLst>
        <pc:picChg chg="del">
          <ac:chgData name="Neemias e Catia Lima" userId="b77af7bd85500281" providerId="LiveId" clId="{F9FB9F9E-E022-40BF-95A5-2CDAEEB442CF}" dt="2021-03-31T11:33:40.716" v="3" actId="478"/>
          <ac:picMkLst>
            <pc:docMk/>
            <pc:sldMk cId="2119725163" sldId="266"/>
            <ac:picMk id="3" creationId="{FB8247A2-D63F-4C91-8FF5-2359293909AE}"/>
          </ac:picMkLst>
        </pc:picChg>
        <pc:picChg chg="add">
          <ac:chgData name="Neemias e Catia Lima" userId="b77af7bd85500281" providerId="LiveId" clId="{F9FB9F9E-E022-40BF-95A5-2CDAEEB442CF}" dt="2021-03-31T11:39:55.505" v="75" actId="22"/>
          <ac:picMkLst>
            <pc:docMk/>
            <pc:sldMk cId="2119725163" sldId="266"/>
            <ac:picMk id="4" creationId="{DB5E2D5D-2B7F-4DAC-BCBA-6BD751BD4AFF}"/>
          </ac:picMkLst>
        </pc:picChg>
      </pc:sldChg>
      <pc:sldChg chg="addSp delSp mod">
        <pc:chgData name="Neemias e Catia Lima" userId="b77af7bd85500281" providerId="LiveId" clId="{F9FB9F9E-E022-40BF-95A5-2CDAEEB442CF}" dt="2021-03-31T11:39:40.241" v="73" actId="22"/>
        <pc:sldMkLst>
          <pc:docMk/>
          <pc:sldMk cId="2086161523" sldId="267"/>
        </pc:sldMkLst>
        <pc:picChg chg="del">
          <ac:chgData name="Neemias e Catia Lima" userId="b77af7bd85500281" providerId="LiveId" clId="{F9FB9F9E-E022-40BF-95A5-2CDAEEB442CF}" dt="2021-03-31T11:33:37.724" v="1" actId="478"/>
          <ac:picMkLst>
            <pc:docMk/>
            <pc:sldMk cId="2086161523" sldId="267"/>
            <ac:picMk id="3" creationId="{4B52AC29-1D3E-4A6E-8AC2-2138D94A5F03}"/>
          </ac:picMkLst>
        </pc:picChg>
        <pc:picChg chg="add">
          <ac:chgData name="Neemias e Catia Lima" userId="b77af7bd85500281" providerId="LiveId" clId="{F9FB9F9E-E022-40BF-95A5-2CDAEEB442CF}" dt="2021-03-31T11:39:40.241" v="73" actId="22"/>
          <ac:picMkLst>
            <pc:docMk/>
            <pc:sldMk cId="2086161523" sldId="267"/>
            <ac:picMk id="4" creationId="{E5D4E585-2FBF-42F8-9E6A-5889E35DBEB3}"/>
          </ac:picMkLst>
        </pc:picChg>
      </pc:sldChg>
      <pc:sldChg chg="addSp delSp mod">
        <pc:chgData name="Neemias e Catia Lima" userId="b77af7bd85500281" providerId="LiveId" clId="{F9FB9F9E-E022-40BF-95A5-2CDAEEB442CF}" dt="2021-03-31T11:39:48.307" v="74" actId="22"/>
        <pc:sldMkLst>
          <pc:docMk/>
          <pc:sldMk cId="2514831893" sldId="272"/>
        </pc:sldMkLst>
        <pc:picChg chg="add">
          <ac:chgData name="Neemias e Catia Lima" userId="b77af7bd85500281" providerId="LiveId" clId="{F9FB9F9E-E022-40BF-95A5-2CDAEEB442CF}" dt="2021-03-31T11:39:48.307" v="74" actId="22"/>
          <ac:picMkLst>
            <pc:docMk/>
            <pc:sldMk cId="2514831893" sldId="272"/>
            <ac:picMk id="3" creationId="{3F286BA0-02A9-4EF3-B294-694F67CFF6EF}"/>
          </ac:picMkLst>
        </pc:picChg>
        <pc:picChg chg="del">
          <ac:chgData name="Neemias e Catia Lima" userId="b77af7bd85500281" providerId="LiveId" clId="{F9FB9F9E-E022-40BF-95A5-2CDAEEB442CF}" dt="2021-03-31T11:33:39.387" v="2" actId="478"/>
          <ac:picMkLst>
            <pc:docMk/>
            <pc:sldMk cId="2514831893" sldId="272"/>
            <ac:picMk id="4" creationId="{9E569097-F3F3-4C9F-B57F-4D097D6D9746}"/>
          </ac:picMkLst>
        </pc:picChg>
      </pc:sldChg>
      <pc:sldChg chg="addSp delSp modSp mod">
        <pc:chgData name="Neemias e Catia Lima" userId="b77af7bd85500281" providerId="LiveId" clId="{F9FB9F9E-E022-40BF-95A5-2CDAEEB442CF}" dt="2021-03-31T11:40:36.431" v="80" actId="1036"/>
        <pc:sldMkLst>
          <pc:docMk/>
          <pc:sldMk cId="2051381339" sldId="273"/>
        </pc:sldMkLst>
        <pc:picChg chg="add mod">
          <ac:chgData name="Neemias e Catia Lima" userId="b77af7bd85500281" providerId="LiveId" clId="{F9FB9F9E-E022-40BF-95A5-2CDAEEB442CF}" dt="2021-03-31T11:40:36.431" v="80" actId="1036"/>
          <ac:picMkLst>
            <pc:docMk/>
            <pc:sldMk cId="2051381339" sldId="273"/>
            <ac:picMk id="3" creationId="{F202AB4D-67E0-4083-8567-41E69C917595}"/>
          </ac:picMkLst>
        </pc:picChg>
        <pc:picChg chg="del">
          <ac:chgData name="Neemias e Catia Lima" userId="b77af7bd85500281" providerId="LiveId" clId="{F9FB9F9E-E022-40BF-95A5-2CDAEEB442CF}" dt="2021-03-31T11:33:49.828" v="8" actId="478"/>
          <ac:picMkLst>
            <pc:docMk/>
            <pc:sldMk cId="2051381339" sldId="273"/>
            <ac:picMk id="4" creationId="{9ABF1A9B-E229-4E41-9A96-1FB118CF0045}"/>
          </ac:picMkLst>
        </pc:picChg>
      </pc:sldChg>
      <pc:sldChg chg="delSp mod">
        <pc:chgData name="Neemias e Catia Lima" userId="b77af7bd85500281" providerId="LiveId" clId="{F9FB9F9E-E022-40BF-95A5-2CDAEEB442CF}" dt="2021-03-31T11:33:52.684" v="9" actId="478"/>
        <pc:sldMkLst>
          <pc:docMk/>
          <pc:sldMk cId="3482549119" sldId="274"/>
        </pc:sldMkLst>
        <pc:picChg chg="del">
          <ac:chgData name="Neemias e Catia Lima" userId="b77af7bd85500281" providerId="LiveId" clId="{F9FB9F9E-E022-40BF-95A5-2CDAEEB442CF}" dt="2021-03-31T11:33:52.684" v="9" actId="478"/>
          <ac:picMkLst>
            <pc:docMk/>
            <pc:sldMk cId="3482549119" sldId="274"/>
            <ac:picMk id="3" creationId="{1A77E15E-C340-4A41-B973-A8B0DA2F6A80}"/>
          </ac:picMkLst>
        </pc:picChg>
      </pc:sldChg>
      <pc:sldChg chg="add">
        <pc:chgData name="Neemias e Catia Lima" userId="b77af7bd85500281" providerId="LiveId" clId="{F9FB9F9E-E022-40BF-95A5-2CDAEEB442CF}" dt="2021-03-31T11:41:20.659" v="81"/>
        <pc:sldMkLst>
          <pc:docMk/>
          <pc:sldMk cId="1505514879" sldId="275"/>
        </pc:sldMkLst>
      </pc:sldChg>
    </pc:docChg>
  </pc:docChgLst>
  <pc:docChgLst>
    <pc:chgData name="Neemias e Catia Lima" userId="b77af7bd85500281" providerId="LiveId" clId="{558F76EC-20A8-4790-8EB2-6F2354713D02}"/>
    <pc:docChg chg="undo custSel addSld delSld modSld">
      <pc:chgData name="Neemias e Catia Lima" userId="b77af7bd85500281" providerId="LiveId" clId="{558F76EC-20A8-4790-8EB2-6F2354713D02}" dt="2021-02-18T09:08:19.937" v="20" actId="47"/>
      <pc:docMkLst>
        <pc:docMk/>
      </pc:docMkLst>
      <pc:sldChg chg="addSp delSp mod">
        <pc:chgData name="Neemias e Catia Lima" userId="b77af7bd85500281" providerId="LiveId" clId="{558F76EC-20A8-4790-8EB2-6F2354713D02}" dt="2021-02-18T09:06:53.033" v="11" actId="22"/>
        <pc:sldMkLst>
          <pc:docMk/>
          <pc:sldMk cId="1479897616" sldId="257"/>
        </pc:sldMkLst>
        <pc:picChg chg="del">
          <ac:chgData name="Neemias e Catia Lima" userId="b77af7bd85500281" providerId="LiveId" clId="{558F76EC-20A8-4790-8EB2-6F2354713D02}" dt="2021-02-18T09:05:44.068" v="0" actId="478"/>
          <ac:picMkLst>
            <pc:docMk/>
            <pc:sldMk cId="1479897616" sldId="257"/>
            <ac:picMk id="3" creationId="{EEF524FD-EBD3-4C2E-8B8F-6C7E543F7382}"/>
          </ac:picMkLst>
        </pc:picChg>
        <pc:picChg chg="add">
          <ac:chgData name="Neemias e Catia Lima" userId="b77af7bd85500281" providerId="LiveId" clId="{558F76EC-20A8-4790-8EB2-6F2354713D02}" dt="2021-02-18T09:06:53.033" v="11" actId="22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558F76EC-20A8-4790-8EB2-6F2354713D02}" dt="2021-02-18T09:07:05.586" v="12" actId="22"/>
        <pc:sldMkLst>
          <pc:docMk/>
          <pc:sldMk cId="2168413777" sldId="258"/>
        </pc:sldMkLst>
        <pc:picChg chg="del">
          <ac:chgData name="Neemias e Catia Lima" userId="b77af7bd85500281" providerId="LiveId" clId="{558F76EC-20A8-4790-8EB2-6F2354713D02}" dt="2021-02-18T09:05:49.454" v="2" actId="478"/>
          <ac:picMkLst>
            <pc:docMk/>
            <pc:sldMk cId="2168413777" sldId="258"/>
            <ac:picMk id="3" creationId="{417EDF01-4938-4C8F-B7F5-D2A6CAABCEA1}"/>
          </ac:picMkLst>
        </pc:picChg>
        <pc:picChg chg="add">
          <ac:chgData name="Neemias e Catia Lima" userId="b77af7bd85500281" providerId="LiveId" clId="{558F76EC-20A8-4790-8EB2-6F2354713D02}" dt="2021-02-18T09:07:05.586" v="12" actId="22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558F76EC-20A8-4790-8EB2-6F2354713D02}" dt="2021-02-18T09:08:09.587" v="16" actId="22"/>
        <pc:sldMkLst>
          <pc:docMk/>
          <pc:sldMk cId="1830620196" sldId="259"/>
        </pc:sldMkLst>
        <pc:picChg chg="del">
          <ac:chgData name="Neemias e Catia Lima" userId="b77af7bd85500281" providerId="LiveId" clId="{558F76EC-20A8-4790-8EB2-6F2354713D02}" dt="2021-02-18T09:06:05.092" v="6" actId="478"/>
          <ac:picMkLst>
            <pc:docMk/>
            <pc:sldMk cId="1830620196" sldId="259"/>
            <ac:picMk id="3" creationId="{1988CF7E-7C04-401B-B228-DD1287B24F30}"/>
          </ac:picMkLst>
        </pc:picChg>
        <pc:picChg chg="add">
          <ac:chgData name="Neemias e Catia Lima" userId="b77af7bd85500281" providerId="LiveId" clId="{558F76EC-20A8-4790-8EB2-6F2354713D02}" dt="2021-02-18T09:08:09.587" v="16" actId="22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558F76EC-20A8-4790-8EB2-6F2354713D02}" dt="2021-02-18T09:06:07.808" v="7" actId="478"/>
        <pc:sldMkLst>
          <pc:docMk/>
          <pc:sldMk cId="3928667524" sldId="261"/>
        </pc:sldMkLst>
        <pc:picChg chg="del">
          <ac:chgData name="Neemias e Catia Lima" userId="b77af7bd85500281" providerId="LiveId" clId="{558F76EC-20A8-4790-8EB2-6F2354713D02}" dt="2021-02-18T09:06:07.808" v="7" actId="478"/>
          <ac:picMkLst>
            <pc:docMk/>
            <pc:sldMk cId="3928667524" sldId="261"/>
            <ac:picMk id="4" creationId="{5B7FD251-8B14-48ED-9A4D-29C2AE4EE168}"/>
          </ac:picMkLst>
        </pc:picChg>
      </pc:sldChg>
      <pc:sldChg chg="add del">
        <pc:chgData name="Neemias e Catia Lima" userId="b77af7bd85500281" providerId="LiveId" clId="{558F76EC-20A8-4790-8EB2-6F2354713D02}" dt="2021-02-18T09:08:18.022" v="19" actId="47"/>
        <pc:sldMkLst>
          <pc:docMk/>
          <pc:sldMk cId="994347174" sldId="265"/>
        </pc:sldMkLst>
      </pc:sldChg>
      <pc:sldChg chg="addSp delSp mod">
        <pc:chgData name="Neemias e Catia Lima" userId="b77af7bd85500281" providerId="LiveId" clId="{558F76EC-20A8-4790-8EB2-6F2354713D02}" dt="2021-02-18T09:07:57.791" v="15" actId="22"/>
        <pc:sldMkLst>
          <pc:docMk/>
          <pc:sldMk cId="2119725163" sldId="266"/>
        </pc:sldMkLst>
        <pc:picChg chg="del">
          <ac:chgData name="Neemias e Catia Lima" userId="b77af7bd85500281" providerId="LiveId" clId="{558F76EC-20A8-4790-8EB2-6F2354713D02}" dt="2021-02-18T09:06:02.272" v="5" actId="478"/>
          <ac:picMkLst>
            <pc:docMk/>
            <pc:sldMk cId="2119725163" sldId="266"/>
            <ac:picMk id="3" creationId="{A9CB4D57-8CC6-470E-B8F7-21A6EB0CB599}"/>
          </ac:picMkLst>
        </pc:picChg>
        <pc:picChg chg="add">
          <ac:chgData name="Neemias e Catia Lima" userId="b77af7bd85500281" providerId="LiveId" clId="{558F76EC-20A8-4790-8EB2-6F2354713D02}" dt="2021-02-18T09:07:57.791" v="15" actId="22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558F76EC-20A8-4790-8EB2-6F2354713D02}" dt="2021-02-18T09:07:21.614" v="13" actId="22"/>
        <pc:sldMkLst>
          <pc:docMk/>
          <pc:sldMk cId="2086161523" sldId="267"/>
        </pc:sldMkLst>
        <pc:picChg chg="del">
          <ac:chgData name="Neemias e Catia Lima" userId="b77af7bd85500281" providerId="LiveId" clId="{558F76EC-20A8-4790-8EB2-6F2354713D02}" dt="2021-02-18T09:05:54.033" v="3" actId="478"/>
          <ac:picMkLst>
            <pc:docMk/>
            <pc:sldMk cId="2086161523" sldId="267"/>
            <ac:picMk id="3" creationId="{888BFE40-8730-4805-BB27-6DCD2681480C}"/>
          </ac:picMkLst>
        </pc:picChg>
        <pc:picChg chg="add">
          <ac:chgData name="Neemias e Catia Lima" userId="b77af7bd85500281" providerId="LiveId" clId="{558F76EC-20A8-4790-8EB2-6F2354713D02}" dt="2021-02-18T09:07:21.614" v="13" actId="22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558F76EC-20A8-4790-8EB2-6F2354713D02}" dt="2021-02-18T09:06:41.842" v="10" actId="22"/>
        <pc:sldMkLst>
          <pc:docMk/>
          <pc:sldMk cId="2421929742" sldId="271"/>
        </pc:sldMkLst>
        <pc:picChg chg="del">
          <ac:chgData name="Neemias e Catia Lima" userId="b77af7bd85500281" providerId="LiveId" clId="{558F76EC-20A8-4790-8EB2-6F2354713D02}" dt="2021-02-18T09:05:46.883" v="1" actId="478"/>
          <ac:picMkLst>
            <pc:docMk/>
            <pc:sldMk cId="2421929742" sldId="271"/>
            <ac:picMk id="3" creationId="{4E74007C-9A57-448F-A34F-525713C79F87}"/>
          </ac:picMkLst>
        </pc:picChg>
        <pc:picChg chg="add">
          <ac:chgData name="Neemias e Catia Lima" userId="b77af7bd85500281" providerId="LiveId" clId="{558F76EC-20A8-4790-8EB2-6F2354713D02}" dt="2021-02-18T09:06:41.842" v="10" actId="22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558F76EC-20A8-4790-8EB2-6F2354713D02}" dt="2021-02-18T09:07:41.678" v="14" actId="22"/>
        <pc:sldMkLst>
          <pc:docMk/>
          <pc:sldMk cId="2514831893" sldId="272"/>
        </pc:sldMkLst>
        <pc:picChg chg="add">
          <ac:chgData name="Neemias e Catia Lima" userId="b77af7bd85500281" providerId="LiveId" clId="{558F76EC-20A8-4790-8EB2-6F2354713D02}" dt="2021-02-18T09:07:41.678" v="14" actId="22"/>
          <ac:picMkLst>
            <pc:docMk/>
            <pc:sldMk cId="2514831893" sldId="272"/>
            <ac:picMk id="3" creationId="{F8E37FF9-5DBF-4F47-A7E9-F40666C6E8A7}"/>
          </ac:picMkLst>
        </pc:picChg>
        <pc:picChg chg="del">
          <ac:chgData name="Neemias e Catia Lima" userId="b77af7bd85500281" providerId="LiveId" clId="{558F76EC-20A8-4790-8EB2-6F2354713D02}" dt="2021-02-18T09:05:56.932" v="4" actId="478"/>
          <ac:picMkLst>
            <pc:docMk/>
            <pc:sldMk cId="2514831893" sldId="272"/>
            <ac:picMk id="4" creationId="{F81B8A00-F8AC-4F8E-85D4-922910F01F92}"/>
          </ac:picMkLst>
        </pc:picChg>
      </pc:sldChg>
      <pc:sldChg chg="delSp del mod">
        <pc:chgData name="Neemias e Catia Lima" userId="b77af7bd85500281" providerId="LiveId" clId="{558F76EC-20A8-4790-8EB2-6F2354713D02}" dt="2021-02-18T09:08:19.937" v="20" actId="47"/>
        <pc:sldMkLst>
          <pc:docMk/>
          <pc:sldMk cId="870823056" sldId="273"/>
        </pc:sldMkLst>
        <pc:picChg chg="del">
          <ac:chgData name="Neemias e Catia Lima" userId="b77af7bd85500281" providerId="LiveId" clId="{558F76EC-20A8-4790-8EB2-6F2354713D02}" dt="2021-02-18T09:06:12.197" v="8" actId="478"/>
          <ac:picMkLst>
            <pc:docMk/>
            <pc:sldMk cId="870823056" sldId="273"/>
            <ac:picMk id="3" creationId="{C7B7C762-F440-415F-8119-292FECE411CE}"/>
          </ac:picMkLst>
        </pc:picChg>
      </pc:sldChg>
      <pc:sldChg chg="delSp del mod">
        <pc:chgData name="Neemias e Catia Lima" userId="b77af7bd85500281" providerId="LiveId" clId="{558F76EC-20A8-4790-8EB2-6F2354713D02}" dt="2021-02-18T09:08:14.969" v="17" actId="47"/>
        <pc:sldMkLst>
          <pc:docMk/>
          <pc:sldMk cId="890401261" sldId="274"/>
        </pc:sldMkLst>
        <pc:picChg chg="del">
          <ac:chgData name="Neemias e Catia Lima" userId="b77af7bd85500281" providerId="LiveId" clId="{558F76EC-20A8-4790-8EB2-6F2354713D02}" dt="2021-02-18T09:06:14.649" v="9" actId="478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03CDBB9D-E3E5-47C9-888D-FDA68A45FE71}"/>
    <pc:docChg chg="modSld">
      <pc:chgData name="Neemias e Catia Lima" userId="b77af7bd85500281" providerId="LiveId" clId="{03CDBB9D-E3E5-47C9-888D-FDA68A45FE71}" dt="2021-02-20T00:12:57.534" v="0" actId="22"/>
      <pc:docMkLst>
        <pc:docMk/>
      </pc:docMkLst>
      <pc:sldChg chg="addSp mod">
        <pc:chgData name="Neemias e Catia Lima" userId="b77af7bd85500281" providerId="LiveId" clId="{03CDBB9D-E3E5-47C9-888D-FDA68A45FE71}" dt="2021-02-20T00:12:57.534" v="0" actId="22"/>
        <pc:sldMkLst>
          <pc:docMk/>
          <pc:sldMk cId="3928667524" sldId="261"/>
        </pc:sldMkLst>
        <pc:picChg chg="add">
          <ac:chgData name="Neemias e Catia Lima" userId="b77af7bd85500281" providerId="LiveId" clId="{03CDBB9D-E3E5-47C9-888D-FDA68A45FE71}" dt="2021-02-20T00:12:57.534" v="0" actId="22"/>
          <ac:picMkLst>
            <pc:docMk/>
            <pc:sldMk cId="3928667524" sldId="261"/>
            <ac:picMk id="3" creationId="{21773E37-C373-44DD-8A1E-AE43882773D7}"/>
          </ac:picMkLst>
        </pc:picChg>
      </pc:sldChg>
    </pc:docChg>
  </pc:docChgLst>
  <pc:docChgLst>
    <pc:chgData name="Neemias e Catia Lima" userId="b77af7bd85500281" providerId="LiveId" clId="{00CC1FD0-A2AB-429C-89F7-425E78797045}"/>
    <pc:docChg chg="custSel modSld">
      <pc:chgData name="Neemias e Catia Lima" userId="b77af7bd85500281" providerId="LiveId" clId="{00CC1FD0-A2AB-429C-89F7-425E78797045}" dt="2021-03-11T09:13:45.108" v="18" actId="1035"/>
      <pc:docMkLst>
        <pc:docMk/>
      </pc:docMkLst>
      <pc:sldChg chg="addSp delSp mod">
        <pc:chgData name="Neemias e Catia Lima" userId="b77af7bd85500281" providerId="LiveId" clId="{00CC1FD0-A2AB-429C-89F7-425E78797045}" dt="2021-03-11T09:12:28.769" v="8" actId="22"/>
        <pc:sldMkLst>
          <pc:docMk/>
          <pc:sldMk cId="1479897616" sldId="257"/>
        </pc:sldMkLst>
        <pc:picChg chg="add">
          <ac:chgData name="Neemias e Catia Lima" userId="b77af7bd85500281" providerId="LiveId" clId="{00CC1FD0-A2AB-429C-89F7-425E78797045}" dt="2021-03-11T09:12:28.769" v="8" actId="22"/>
          <ac:picMkLst>
            <pc:docMk/>
            <pc:sldMk cId="1479897616" sldId="257"/>
            <ac:picMk id="3" creationId="{0B9AA391-5C24-4AF5-A767-0B227931D453}"/>
          </ac:picMkLst>
        </pc:picChg>
        <pc:picChg chg="del">
          <ac:chgData name="Neemias e Catia Lima" userId="b77af7bd85500281" providerId="LiveId" clId="{00CC1FD0-A2AB-429C-89F7-425E78797045}" dt="2021-03-11T09:11:41.067" v="0" actId="478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00CC1FD0-A2AB-429C-89F7-425E78797045}" dt="2021-03-11T09:12:49.910" v="10" actId="22"/>
        <pc:sldMkLst>
          <pc:docMk/>
          <pc:sldMk cId="2168413777" sldId="258"/>
        </pc:sldMkLst>
        <pc:picChg chg="add">
          <ac:chgData name="Neemias e Catia Lima" userId="b77af7bd85500281" providerId="LiveId" clId="{00CC1FD0-A2AB-429C-89F7-425E78797045}" dt="2021-03-11T09:12:49.910" v="10" actId="22"/>
          <ac:picMkLst>
            <pc:docMk/>
            <pc:sldMk cId="2168413777" sldId="258"/>
            <ac:picMk id="3" creationId="{542290F3-14BE-4FCC-8EBD-F44A5BA0C2CA}"/>
          </ac:picMkLst>
        </pc:picChg>
        <pc:picChg chg="del">
          <ac:chgData name="Neemias e Catia Lima" userId="b77af7bd85500281" providerId="LiveId" clId="{00CC1FD0-A2AB-429C-89F7-425E78797045}" dt="2021-03-11T09:11:46.347" v="2" actId="478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00CC1FD0-A2AB-429C-89F7-425E78797045}" dt="2021-03-11T09:13:45.108" v="18" actId="1035"/>
        <pc:sldMkLst>
          <pc:docMk/>
          <pc:sldMk cId="1830620196" sldId="259"/>
        </pc:sldMkLst>
        <pc:picChg chg="add mod">
          <ac:chgData name="Neemias e Catia Lima" userId="b77af7bd85500281" providerId="LiveId" clId="{00CC1FD0-A2AB-429C-89F7-425E78797045}" dt="2021-03-11T09:13:45.108" v="18" actId="1035"/>
          <ac:picMkLst>
            <pc:docMk/>
            <pc:sldMk cId="1830620196" sldId="259"/>
            <ac:picMk id="3" creationId="{F87FE68F-38A1-42AA-BB18-6EF1DF0CFB47}"/>
          </ac:picMkLst>
        </pc:picChg>
        <pc:picChg chg="del">
          <ac:chgData name="Neemias e Catia Lima" userId="b77af7bd85500281" providerId="LiveId" clId="{00CC1FD0-A2AB-429C-89F7-425E78797045}" dt="2021-03-11T09:11:57.497" v="6" actId="47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00CC1FD0-A2AB-429C-89F7-425E78797045}" dt="2021-03-11T09:12:02.215" v="7" actId="478"/>
        <pc:sldMkLst>
          <pc:docMk/>
          <pc:sldMk cId="3928667524" sldId="261"/>
        </pc:sldMkLst>
        <pc:picChg chg="del">
          <ac:chgData name="Neemias e Catia Lima" userId="b77af7bd85500281" providerId="LiveId" clId="{00CC1FD0-A2AB-429C-89F7-425E78797045}" dt="2021-03-11T09:12:02.215" v="7" actId="478"/>
          <ac:picMkLst>
            <pc:docMk/>
            <pc:sldMk cId="3928667524" sldId="261"/>
            <ac:picMk id="3" creationId="{8B3AE8C4-4F0E-4532-A840-651BA7E022D0}"/>
          </ac:picMkLst>
        </pc:picChg>
      </pc:sldChg>
      <pc:sldChg chg="addSp delSp mod">
        <pc:chgData name="Neemias e Catia Lima" userId="b77af7bd85500281" providerId="LiveId" clId="{00CC1FD0-A2AB-429C-89F7-425E78797045}" dt="2021-03-11T09:13:30.250" v="13" actId="22"/>
        <pc:sldMkLst>
          <pc:docMk/>
          <pc:sldMk cId="2119725163" sldId="266"/>
        </pc:sldMkLst>
        <pc:picChg chg="add">
          <ac:chgData name="Neemias e Catia Lima" userId="b77af7bd85500281" providerId="LiveId" clId="{00CC1FD0-A2AB-429C-89F7-425E78797045}" dt="2021-03-11T09:13:30.250" v="13" actId="22"/>
          <ac:picMkLst>
            <pc:docMk/>
            <pc:sldMk cId="2119725163" sldId="266"/>
            <ac:picMk id="3" creationId="{FBA966C7-05DF-4E76-9A30-3527ED31E672}"/>
          </ac:picMkLst>
        </pc:picChg>
        <pc:picChg chg="del">
          <ac:chgData name="Neemias e Catia Lima" userId="b77af7bd85500281" providerId="LiveId" clId="{00CC1FD0-A2AB-429C-89F7-425E78797045}" dt="2021-03-11T09:11:54.587" v="5" actId="478"/>
          <ac:picMkLst>
            <pc:docMk/>
            <pc:sldMk cId="2119725163" sldId="266"/>
            <ac:picMk id="4" creationId="{6F1D8DEE-3E50-4996-922E-C0DECE22E23F}"/>
          </ac:picMkLst>
        </pc:picChg>
      </pc:sldChg>
      <pc:sldChg chg="addSp delSp mod">
        <pc:chgData name="Neemias e Catia Lima" userId="b77af7bd85500281" providerId="LiveId" clId="{00CC1FD0-A2AB-429C-89F7-425E78797045}" dt="2021-03-11T09:13:00.568" v="11" actId="22"/>
        <pc:sldMkLst>
          <pc:docMk/>
          <pc:sldMk cId="2086161523" sldId="267"/>
        </pc:sldMkLst>
        <pc:picChg chg="add">
          <ac:chgData name="Neemias e Catia Lima" userId="b77af7bd85500281" providerId="LiveId" clId="{00CC1FD0-A2AB-429C-89F7-425E78797045}" dt="2021-03-11T09:13:00.568" v="11" actId="22"/>
          <ac:picMkLst>
            <pc:docMk/>
            <pc:sldMk cId="2086161523" sldId="267"/>
            <ac:picMk id="3" creationId="{83F87F42-A41F-41A1-A118-EA76A716B37B}"/>
          </ac:picMkLst>
        </pc:picChg>
        <pc:picChg chg="del">
          <ac:chgData name="Neemias e Catia Lima" userId="b77af7bd85500281" providerId="LiveId" clId="{00CC1FD0-A2AB-429C-89F7-425E78797045}" dt="2021-03-11T09:11:48.889" v="3" actId="478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00CC1FD0-A2AB-429C-89F7-425E78797045}" dt="2021-03-11T09:12:38.921" v="9" actId="22"/>
        <pc:sldMkLst>
          <pc:docMk/>
          <pc:sldMk cId="2421929742" sldId="271"/>
        </pc:sldMkLst>
        <pc:picChg chg="add">
          <ac:chgData name="Neemias e Catia Lima" userId="b77af7bd85500281" providerId="LiveId" clId="{00CC1FD0-A2AB-429C-89F7-425E78797045}" dt="2021-03-11T09:12:38.921" v="9" actId="22"/>
          <ac:picMkLst>
            <pc:docMk/>
            <pc:sldMk cId="2421929742" sldId="271"/>
            <ac:picMk id="3" creationId="{B3A1B224-ED95-46BA-8AEB-8F7FC19004E5}"/>
          </ac:picMkLst>
        </pc:picChg>
        <pc:picChg chg="del">
          <ac:chgData name="Neemias e Catia Lima" userId="b77af7bd85500281" providerId="LiveId" clId="{00CC1FD0-A2AB-429C-89F7-425E78797045}" dt="2021-03-11T09:11:43.981" v="1" actId="478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00CC1FD0-A2AB-429C-89F7-425E78797045}" dt="2021-03-11T09:13:15.013" v="12" actId="22"/>
        <pc:sldMkLst>
          <pc:docMk/>
          <pc:sldMk cId="2514831893" sldId="272"/>
        </pc:sldMkLst>
        <pc:picChg chg="del">
          <ac:chgData name="Neemias e Catia Lima" userId="b77af7bd85500281" providerId="LiveId" clId="{00CC1FD0-A2AB-429C-89F7-425E78797045}" dt="2021-03-11T09:11:51.596" v="4" actId="478"/>
          <ac:picMkLst>
            <pc:docMk/>
            <pc:sldMk cId="2514831893" sldId="272"/>
            <ac:picMk id="3" creationId="{8946B64C-A9B1-437D-BB02-3F09A3CEF803}"/>
          </ac:picMkLst>
        </pc:picChg>
        <pc:picChg chg="add">
          <ac:chgData name="Neemias e Catia Lima" userId="b77af7bd85500281" providerId="LiveId" clId="{00CC1FD0-A2AB-429C-89F7-425E78797045}" dt="2021-03-11T09:13:15.013" v="12" actId="22"/>
          <ac:picMkLst>
            <pc:docMk/>
            <pc:sldMk cId="2514831893" sldId="272"/>
            <ac:picMk id="4" creationId="{52A5D5CF-D961-4DA1-8B75-211C730596A1}"/>
          </ac:picMkLst>
        </pc:picChg>
      </pc:sldChg>
    </pc:docChg>
  </pc:docChgLst>
  <pc:docChgLst>
    <pc:chgData name="Neemias e Catia Lima" userId="b77af7bd85500281" providerId="LiveId" clId="{6DA12E94-CD26-4C16-9095-3FA4B112CDF0}"/>
    <pc:docChg chg="modSld">
      <pc:chgData name="Neemias e Catia Lima" userId="b77af7bd85500281" providerId="LiveId" clId="{6DA12E94-CD26-4C16-9095-3FA4B112CDF0}" dt="2021-03-05T09:33:11.368" v="0" actId="22"/>
      <pc:docMkLst>
        <pc:docMk/>
      </pc:docMkLst>
      <pc:sldChg chg="addSp mod">
        <pc:chgData name="Neemias e Catia Lima" userId="b77af7bd85500281" providerId="LiveId" clId="{6DA12E94-CD26-4C16-9095-3FA4B112CDF0}" dt="2021-03-05T09:33:11.368" v="0" actId="22"/>
        <pc:sldMkLst>
          <pc:docMk/>
          <pc:sldMk cId="3928667524" sldId="261"/>
        </pc:sldMkLst>
        <pc:picChg chg="add">
          <ac:chgData name="Neemias e Catia Lima" userId="b77af7bd85500281" providerId="LiveId" clId="{6DA12E94-CD26-4C16-9095-3FA4B112CDF0}" dt="2021-03-05T09:33:11.368" v="0" actId="22"/>
          <ac:picMkLst>
            <pc:docMk/>
            <pc:sldMk cId="3928667524" sldId="261"/>
            <ac:picMk id="3" creationId="{8B3AE8C4-4F0E-4532-A840-651BA7E022D0}"/>
          </ac:picMkLst>
        </pc:picChg>
      </pc:sldChg>
    </pc:docChg>
  </pc:docChgLst>
  <pc:docChgLst>
    <pc:chgData name="Neemias e Catia Lima" userId="b77af7bd85500281" providerId="LiveId" clId="{E90462F8-0B5F-4AB5-B05E-15D8113D9091}"/>
    <pc:docChg chg="undo custSel addSld modSld">
      <pc:chgData name="Neemias e Catia Lima" userId="b77af7bd85500281" providerId="LiveId" clId="{E90462F8-0B5F-4AB5-B05E-15D8113D9091}" dt="2021-01-21T09:05:14.220" v="20" actId="22"/>
      <pc:docMkLst>
        <pc:docMk/>
      </pc:docMkLst>
      <pc:sldChg chg="addSp delSp mod">
        <pc:chgData name="Neemias e Catia Lima" userId="b77af7bd85500281" providerId="LiveId" clId="{E90462F8-0B5F-4AB5-B05E-15D8113D9091}" dt="2021-01-21T09:02:34.651" v="8" actId="22"/>
        <pc:sldMkLst>
          <pc:docMk/>
          <pc:sldMk cId="1479897616" sldId="257"/>
        </pc:sldMkLst>
        <pc:picChg chg="del">
          <ac:chgData name="Neemias e Catia Lima" userId="b77af7bd85500281" providerId="LiveId" clId="{E90462F8-0B5F-4AB5-B05E-15D8113D9091}" dt="2021-01-21T09:01:58.569" v="0" actId="478"/>
          <ac:picMkLst>
            <pc:docMk/>
            <pc:sldMk cId="1479897616" sldId="257"/>
            <ac:picMk id="3" creationId="{D6DEC5D5-223A-4F28-A554-7C1944D705A1}"/>
          </ac:picMkLst>
        </pc:picChg>
        <pc:picChg chg="add">
          <ac:chgData name="Neemias e Catia Lima" userId="b77af7bd85500281" providerId="LiveId" clId="{E90462F8-0B5F-4AB5-B05E-15D8113D9091}" dt="2021-01-21T09:02:34.651" v="8" actId="22"/>
          <ac:picMkLst>
            <pc:docMk/>
            <pc:sldMk cId="1479897616" sldId="257"/>
            <ac:picMk id="4" creationId="{105EEA34-7C1F-4D2C-A290-5CF774111228}"/>
          </ac:picMkLst>
        </pc:picChg>
      </pc:sldChg>
      <pc:sldChg chg="addSp delSp mod">
        <pc:chgData name="Neemias e Catia Lima" userId="b77af7bd85500281" providerId="LiveId" clId="{E90462F8-0B5F-4AB5-B05E-15D8113D9091}" dt="2021-01-21T09:03:22.491" v="12" actId="22"/>
        <pc:sldMkLst>
          <pc:docMk/>
          <pc:sldMk cId="2168413777" sldId="258"/>
        </pc:sldMkLst>
        <pc:picChg chg="del">
          <ac:chgData name="Neemias e Catia Lima" userId="b77af7bd85500281" providerId="LiveId" clId="{E90462F8-0B5F-4AB5-B05E-15D8113D9091}" dt="2021-01-21T09:02:04.286" v="2" actId="478"/>
          <ac:picMkLst>
            <pc:docMk/>
            <pc:sldMk cId="2168413777" sldId="258"/>
            <ac:picMk id="3" creationId="{B817CDA2-DFDF-41C0-822B-5E8448852AC7}"/>
          </ac:picMkLst>
        </pc:picChg>
        <pc:picChg chg="add">
          <ac:chgData name="Neemias e Catia Lima" userId="b77af7bd85500281" providerId="LiveId" clId="{E90462F8-0B5F-4AB5-B05E-15D8113D9091}" dt="2021-01-21T09:03:22.491" v="12" actId="22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E90462F8-0B5F-4AB5-B05E-15D8113D9091}" dt="2021-01-21T09:04:38.702" v="17" actId="22"/>
        <pc:sldMkLst>
          <pc:docMk/>
          <pc:sldMk cId="1830620196" sldId="259"/>
        </pc:sldMkLst>
        <pc:picChg chg="del">
          <ac:chgData name="Neemias e Catia Lima" userId="b77af7bd85500281" providerId="LiveId" clId="{E90462F8-0B5F-4AB5-B05E-15D8113D9091}" dt="2021-01-21T09:02:17.605" v="5" actId="478"/>
          <ac:picMkLst>
            <pc:docMk/>
            <pc:sldMk cId="1830620196" sldId="259"/>
            <ac:picMk id="3" creationId="{8EE03FE2-B31C-42D4-A19D-EC140D8EB194}"/>
          </ac:picMkLst>
        </pc:picChg>
        <pc:picChg chg="add">
          <ac:chgData name="Neemias e Catia Lima" userId="b77af7bd85500281" providerId="LiveId" clId="{E90462F8-0B5F-4AB5-B05E-15D8113D9091}" dt="2021-01-21T09:04:38.702" v="17" actId="22"/>
          <ac:picMkLst>
            <pc:docMk/>
            <pc:sldMk cId="1830620196" sldId="259"/>
            <ac:picMk id="4" creationId="{20815097-B8B9-45FA-8694-F1F99B760945}"/>
          </ac:picMkLst>
        </pc:picChg>
      </pc:sldChg>
      <pc:sldChg chg="addSp delSp mod">
        <pc:chgData name="Neemias e Catia Lima" userId="b77af7bd85500281" providerId="LiveId" clId="{E90462F8-0B5F-4AB5-B05E-15D8113D9091}" dt="2021-01-21T09:05:04.447" v="19" actId="22"/>
        <pc:sldMkLst>
          <pc:docMk/>
          <pc:sldMk cId="2149361457" sldId="260"/>
        </pc:sldMkLst>
        <pc:picChg chg="del">
          <ac:chgData name="Neemias e Catia Lima" userId="b77af7bd85500281" providerId="LiveId" clId="{E90462F8-0B5F-4AB5-B05E-15D8113D9091}" dt="2021-01-21T09:02:20.884" v="6" actId="478"/>
          <ac:picMkLst>
            <pc:docMk/>
            <pc:sldMk cId="2149361457" sldId="260"/>
            <ac:picMk id="3" creationId="{AFC174BC-6EED-4AEC-8DE8-482A6CEA3B52}"/>
          </ac:picMkLst>
        </pc:picChg>
        <pc:picChg chg="add">
          <ac:chgData name="Neemias e Catia Lima" userId="b77af7bd85500281" providerId="LiveId" clId="{E90462F8-0B5F-4AB5-B05E-15D8113D9091}" dt="2021-01-21T09:05:04.447" v="19" actId="22"/>
          <ac:picMkLst>
            <pc:docMk/>
            <pc:sldMk cId="2149361457" sldId="260"/>
            <ac:picMk id="4" creationId="{CC363EB6-0354-4CA8-BB0D-FFA3B41780D5}"/>
          </ac:picMkLst>
        </pc:picChg>
      </pc:sldChg>
      <pc:sldChg chg="delSp mod">
        <pc:chgData name="Neemias e Catia Lima" userId="b77af7bd85500281" providerId="LiveId" clId="{E90462F8-0B5F-4AB5-B05E-15D8113D9091}" dt="2021-01-21T09:02:24.310" v="7" actId="478"/>
        <pc:sldMkLst>
          <pc:docMk/>
          <pc:sldMk cId="3928667524" sldId="261"/>
        </pc:sldMkLst>
        <pc:picChg chg="del">
          <ac:chgData name="Neemias e Catia Lima" userId="b77af7bd85500281" providerId="LiveId" clId="{E90462F8-0B5F-4AB5-B05E-15D8113D9091}" dt="2021-01-21T09:02:24.310" v="7" actId="478"/>
          <ac:picMkLst>
            <pc:docMk/>
            <pc:sldMk cId="3928667524" sldId="261"/>
            <ac:picMk id="5" creationId="{DFF0EF78-0A92-48CC-8507-8481408B57C5}"/>
          </ac:picMkLst>
        </pc:picChg>
      </pc:sldChg>
      <pc:sldChg chg="addSp delSp mod">
        <pc:chgData name="Neemias e Catia Lima" userId="b77af7bd85500281" providerId="LiveId" clId="{E90462F8-0B5F-4AB5-B05E-15D8113D9091}" dt="2021-01-21T09:04:16.939" v="16" actId="22"/>
        <pc:sldMkLst>
          <pc:docMk/>
          <pc:sldMk cId="2119725163" sldId="266"/>
        </pc:sldMkLst>
        <pc:picChg chg="del">
          <ac:chgData name="Neemias e Catia Lima" userId="b77af7bd85500281" providerId="LiveId" clId="{E90462F8-0B5F-4AB5-B05E-15D8113D9091}" dt="2021-01-21T09:02:09.983" v="4" actId="478"/>
          <ac:picMkLst>
            <pc:docMk/>
            <pc:sldMk cId="2119725163" sldId="266"/>
            <ac:picMk id="3" creationId="{3E3FF18C-5A15-4358-B455-1B1B34EC487B}"/>
          </ac:picMkLst>
        </pc:picChg>
        <pc:picChg chg="add">
          <ac:chgData name="Neemias e Catia Lima" userId="b77af7bd85500281" providerId="LiveId" clId="{E90462F8-0B5F-4AB5-B05E-15D8113D9091}" dt="2021-01-21T09:04:16.939" v="16" actId="22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E90462F8-0B5F-4AB5-B05E-15D8113D9091}" dt="2021-01-21T09:03:45.976" v="14" actId="22"/>
        <pc:sldMkLst>
          <pc:docMk/>
          <pc:sldMk cId="2086161523" sldId="267"/>
        </pc:sldMkLst>
        <pc:picChg chg="del">
          <ac:chgData name="Neemias e Catia Lima" userId="b77af7bd85500281" providerId="LiveId" clId="{E90462F8-0B5F-4AB5-B05E-15D8113D9091}" dt="2021-01-21T09:02:07.280" v="3" actId="478"/>
          <ac:picMkLst>
            <pc:docMk/>
            <pc:sldMk cId="2086161523" sldId="267"/>
            <ac:picMk id="3" creationId="{308E66C3-A25C-4EFE-B353-FA82D135CA47}"/>
          </ac:picMkLst>
        </pc:picChg>
        <pc:picChg chg="add">
          <ac:chgData name="Neemias e Catia Lima" userId="b77af7bd85500281" providerId="LiveId" clId="{E90462F8-0B5F-4AB5-B05E-15D8113D9091}" dt="2021-01-21T09:03:45.976" v="14" actId="22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E90462F8-0B5F-4AB5-B05E-15D8113D9091}" dt="2021-01-21T09:03:04.035" v="11" actId="22"/>
        <pc:sldMkLst>
          <pc:docMk/>
          <pc:sldMk cId="2421929742" sldId="271"/>
        </pc:sldMkLst>
        <pc:picChg chg="add del">
          <ac:chgData name="Neemias e Catia Lima" userId="b77af7bd85500281" providerId="LiveId" clId="{E90462F8-0B5F-4AB5-B05E-15D8113D9091}" dt="2021-01-21T09:02:48.600" v="10" actId="22"/>
          <ac:picMkLst>
            <pc:docMk/>
            <pc:sldMk cId="2421929742" sldId="271"/>
            <ac:picMk id="3" creationId="{EFF93362-5359-448E-9F69-A3EFBB2ACBE7}"/>
          </ac:picMkLst>
        </pc:picChg>
        <pc:picChg chg="del">
          <ac:chgData name="Neemias e Catia Lima" userId="b77af7bd85500281" providerId="LiveId" clId="{E90462F8-0B5F-4AB5-B05E-15D8113D9091}" dt="2021-01-21T09:02:01.380" v="1" actId="478"/>
          <ac:picMkLst>
            <pc:docMk/>
            <pc:sldMk cId="2421929742" sldId="271"/>
            <ac:picMk id="4" creationId="{CEE1EBE6-CAC0-4137-BF4B-2826C34C4236}"/>
          </ac:picMkLst>
        </pc:picChg>
        <pc:picChg chg="add">
          <ac:chgData name="Neemias e Catia Lima" userId="b77af7bd85500281" providerId="LiveId" clId="{E90462F8-0B5F-4AB5-B05E-15D8113D9091}" dt="2021-01-21T09:03:04.035" v="11" actId="22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add mod">
        <pc:chgData name="Neemias e Catia Lima" userId="b77af7bd85500281" providerId="LiveId" clId="{E90462F8-0B5F-4AB5-B05E-15D8113D9091}" dt="2021-01-21T09:04:04.196" v="15" actId="22"/>
        <pc:sldMkLst>
          <pc:docMk/>
          <pc:sldMk cId="2514831893" sldId="272"/>
        </pc:sldMkLst>
        <pc:picChg chg="add">
          <ac:chgData name="Neemias e Catia Lima" userId="b77af7bd85500281" providerId="LiveId" clId="{E90462F8-0B5F-4AB5-B05E-15D8113D9091}" dt="2021-01-21T09:04:04.196" v="15" actId="22"/>
          <ac:picMkLst>
            <pc:docMk/>
            <pc:sldMk cId="2514831893" sldId="272"/>
            <ac:picMk id="3" creationId="{E4838A36-8083-427D-8F06-B3B4C37B2E33}"/>
          </ac:picMkLst>
        </pc:picChg>
      </pc:sldChg>
      <pc:sldChg chg="addSp add mod">
        <pc:chgData name="Neemias e Catia Lima" userId="b77af7bd85500281" providerId="LiveId" clId="{E90462F8-0B5F-4AB5-B05E-15D8113D9091}" dt="2021-01-21T09:05:14.220" v="20" actId="22"/>
        <pc:sldMkLst>
          <pc:docMk/>
          <pc:sldMk cId="1547004266" sldId="273"/>
        </pc:sldMkLst>
        <pc:picChg chg="add">
          <ac:chgData name="Neemias e Catia Lima" userId="b77af7bd85500281" providerId="LiveId" clId="{E90462F8-0B5F-4AB5-B05E-15D8113D9091}" dt="2021-01-21T09:05:14.220" v="20" actId="22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  <pc:docChgLst>
    <pc:chgData name="Neemias e Catia Lima" userId="b77af7bd85500281" providerId="LiveId" clId="{DD35D9FC-09C7-40AE-9B95-B2C0F97846F6}"/>
    <pc:docChg chg="custSel modSld">
      <pc:chgData name="Neemias e Catia Lima" userId="b77af7bd85500281" providerId="LiveId" clId="{DD35D9FC-09C7-40AE-9B95-B2C0F97846F6}" dt="2021-02-25T09:04:12.615" v="14" actId="22"/>
      <pc:docMkLst>
        <pc:docMk/>
      </pc:docMkLst>
      <pc:sldChg chg="addSp delSp mod">
        <pc:chgData name="Neemias e Catia Lima" userId="b77af7bd85500281" providerId="LiveId" clId="{DD35D9FC-09C7-40AE-9B95-B2C0F97846F6}" dt="2021-02-25T09:02:49.913" v="8" actId="22"/>
        <pc:sldMkLst>
          <pc:docMk/>
          <pc:sldMk cId="1479897616" sldId="257"/>
        </pc:sldMkLst>
        <pc:picChg chg="add">
          <ac:chgData name="Neemias e Catia Lima" userId="b77af7bd85500281" providerId="LiveId" clId="{DD35D9FC-09C7-40AE-9B95-B2C0F97846F6}" dt="2021-02-25T09:02:49.913" v="8" actId="22"/>
          <ac:picMkLst>
            <pc:docMk/>
            <pc:sldMk cId="1479897616" sldId="257"/>
            <ac:picMk id="3" creationId="{F6E3BD17-03E9-4ED0-B9E7-263F990D0CCD}"/>
          </ac:picMkLst>
        </pc:picChg>
        <pc:picChg chg="del">
          <ac:chgData name="Neemias e Catia Lima" userId="b77af7bd85500281" providerId="LiveId" clId="{DD35D9FC-09C7-40AE-9B95-B2C0F97846F6}" dt="2021-02-25T09:01:28.879" v="0" actId="478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DD35D9FC-09C7-40AE-9B95-B2C0F97846F6}" dt="2021-02-25T09:03:19.556" v="10" actId="22"/>
        <pc:sldMkLst>
          <pc:docMk/>
          <pc:sldMk cId="2168413777" sldId="258"/>
        </pc:sldMkLst>
        <pc:picChg chg="add">
          <ac:chgData name="Neemias e Catia Lima" userId="b77af7bd85500281" providerId="LiveId" clId="{DD35D9FC-09C7-40AE-9B95-B2C0F97846F6}" dt="2021-02-25T09:03:19.556" v="10" actId="22"/>
          <ac:picMkLst>
            <pc:docMk/>
            <pc:sldMk cId="2168413777" sldId="258"/>
            <ac:picMk id="3" creationId="{BB4A85AC-7B27-44D4-80B2-E3BBBB9D93A0}"/>
          </ac:picMkLst>
        </pc:picChg>
        <pc:picChg chg="del">
          <ac:chgData name="Neemias e Catia Lima" userId="b77af7bd85500281" providerId="LiveId" clId="{DD35D9FC-09C7-40AE-9B95-B2C0F97846F6}" dt="2021-02-25T09:01:35.084" v="2" actId="478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DD35D9FC-09C7-40AE-9B95-B2C0F97846F6}" dt="2021-02-25T09:04:12.615" v="14" actId="22"/>
        <pc:sldMkLst>
          <pc:docMk/>
          <pc:sldMk cId="1830620196" sldId="259"/>
        </pc:sldMkLst>
        <pc:picChg chg="add">
          <ac:chgData name="Neemias e Catia Lima" userId="b77af7bd85500281" providerId="LiveId" clId="{DD35D9FC-09C7-40AE-9B95-B2C0F97846F6}" dt="2021-02-25T09:04:12.615" v="14" actId="22"/>
          <ac:picMkLst>
            <pc:docMk/>
            <pc:sldMk cId="1830620196" sldId="259"/>
            <ac:picMk id="3" creationId="{1356AB8E-CC10-4C40-9733-CB9A14C2C646}"/>
          </ac:picMkLst>
        </pc:picChg>
        <pc:picChg chg="del">
          <ac:chgData name="Neemias e Catia Lima" userId="b77af7bd85500281" providerId="LiveId" clId="{DD35D9FC-09C7-40AE-9B95-B2C0F97846F6}" dt="2021-02-25T09:01:47.670" v="6" actId="478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DD35D9FC-09C7-40AE-9B95-B2C0F97846F6}" dt="2021-02-25T09:01:52.615" v="7" actId="478"/>
        <pc:sldMkLst>
          <pc:docMk/>
          <pc:sldMk cId="3928667524" sldId="261"/>
        </pc:sldMkLst>
        <pc:picChg chg="del">
          <ac:chgData name="Neemias e Catia Lima" userId="b77af7bd85500281" providerId="LiveId" clId="{DD35D9FC-09C7-40AE-9B95-B2C0F97846F6}" dt="2021-02-25T09:01:52.615" v="7" actId="478"/>
          <ac:picMkLst>
            <pc:docMk/>
            <pc:sldMk cId="3928667524" sldId="261"/>
            <ac:picMk id="3" creationId="{21773E37-C373-44DD-8A1E-AE43882773D7}"/>
          </ac:picMkLst>
        </pc:picChg>
      </pc:sldChg>
      <pc:sldChg chg="addSp delSp mod">
        <pc:chgData name="Neemias e Catia Lima" userId="b77af7bd85500281" providerId="LiveId" clId="{DD35D9FC-09C7-40AE-9B95-B2C0F97846F6}" dt="2021-02-25T09:04:00.830" v="13" actId="22"/>
        <pc:sldMkLst>
          <pc:docMk/>
          <pc:sldMk cId="2119725163" sldId="266"/>
        </pc:sldMkLst>
        <pc:picChg chg="add">
          <ac:chgData name="Neemias e Catia Lima" userId="b77af7bd85500281" providerId="LiveId" clId="{DD35D9FC-09C7-40AE-9B95-B2C0F97846F6}" dt="2021-02-25T09:04:00.830" v="13" actId="22"/>
          <ac:picMkLst>
            <pc:docMk/>
            <pc:sldMk cId="2119725163" sldId="266"/>
            <ac:picMk id="3" creationId="{0B2D4C3F-B389-45A9-8380-1E78782FDD34}"/>
          </ac:picMkLst>
        </pc:picChg>
        <pc:picChg chg="del">
          <ac:chgData name="Neemias e Catia Lima" userId="b77af7bd85500281" providerId="LiveId" clId="{DD35D9FC-09C7-40AE-9B95-B2C0F97846F6}" dt="2021-02-25T09:01:43.929" v="5" actId="478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DD35D9FC-09C7-40AE-9B95-B2C0F97846F6}" dt="2021-02-25T09:03:34.051" v="11" actId="22"/>
        <pc:sldMkLst>
          <pc:docMk/>
          <pc:sldMk cId="2086161523" sldId="267"/>
        </pc:sldMkLst>
        <pc:picChg chg="add">
          <ac:chgData name="Neemias e Catia Lima" userId="b77af7bd85500281" providerId="LiveId" clId="{DD35D9FC-09C7-40AE-9B95-B2C0F97846F6}" dt="2021-02-25T09:03:34.051" v="11" actId="22"/>
          <ac:picMkLst>
            <pc:docMk/>
            <pc:sldMk cId="2086161523" sldId="267"/>
            <ac:picMk id="3" creationId="{3DC7A55D-4EC1-43E5-BCB4-68995E9A736E}"/>
          </ac:picMkLst>
        </pc:picChg>
        <pc:picChg chg="del">
          <ac:chgData name="Neemias e Catia Lima" userId="b77af7bd85500281" providerId="LiveId" clId="{DD35D9FC-09C7-40AE-9B95-B2C0F97846F6}" dt="2021-02-25T09:01:37.508" v="3" actId="478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DD35D9FC-09C7-40AE-9B95-B2C0F97846F6}" dt="2021-02-25T09:03:06.115" v="9" actId="22"/>
        <pc:sldMkLst>
          <pc:docMk/>
          <pc:sldMk cId="2421929742" sldId="271"/>
        </pc:sldMkLst>
        <pc:picChg chg="add">
          <ac:chgData name="Neemias e Catia Lima" userId="b77af7bd85500281" providerId="LiveId" clId="{DD35D9FC-09C7-40AE-9B95-B2C0F97846F6}" dt="2021-02-25T09:03:06.115" v="9" actId="22"/>
          <ac:picMkLst>
            <pc:docMk/>
            <pc:sldMk cId="2421929742" sldId="271"/>
            <ac:picMk id="3" creationId="{176FA42D-2A82-46C8-A053-A843CD245AD0}"/>
          </ac:picMkLst>
        </pc:picChg>
        <pc:picChg chg="del">
          <ac:chgData name="Neemias e Catia Lima" userId="b77af7bd85500281" providerId="LiveId" clId="{DD35D9FC-09C7-40AE-9B95-B2C0F97846F6}" dt="2021-02-25T09:01:31.867" v="1" actId="478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DD35D9FC-09C7-40AE-9B95-B2C0F97846F6}" dt="2021-02-25T09:03:49.719" v="12" actId="22"/>
        <pc:sldMkLst>
          <pc:docMk/>
          <pc:sldMk cId="2514831893" sldId="272"/>
        </pc:sldMkLst>
        <pc:picChg chg="del">
          <ac:chgData name="Neemias e Catia Lima" userId="b77af7bd85500281" providerId="LiveId" clId="{DD35D9FC-09C7-40AE-9B95-B2C0F97846F6}" dt="2021-02-25T09:01:40.092" v="4" actId="478"/>
          <ac:picMkLst>
            <pc:docMk/>
            <pc:sldMk cId="2514831893" sldId="272"/>
            <ac:picMk id="3" creationId="{F8E37FF9-5DBF-4F47-A7E9-F40666C6E8A7}"/>
          </ac:picMkLst>
        </pc:picChg>
        <pc:picChg chg="add">
          <ac:chgData name="Neemias e Catia Lima" userId="b77af7bd85500281" providerId="LiveId" clId="{DD35D9FC-09C7-40AE-9B95-B2C0F97846F6}" dt="2021-02-25T09:03:49.719" v="12" actId="22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D2D947-B683-4569-9E39-4607A5DB6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850F46-6560-4D00-8C3C-148858182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9017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2021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73F63E7-F091-4E63-84E1-779E406C6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18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317680E-5D4A-40E8-A48D-F1BA8D58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7ABFC84-C6A5-4F88-8B6F-6E82B01FD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41F1AA9-DFAE-4378-B71B-F72B0CE64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055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AEC048F-62D3-4582-A93F-A6839EAF3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321C6C-4CB2-4CCD-A7EE-2D081CAA3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079DF7D-4A9C-4CD4-8270-8F94884C6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8133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4761D3E-5128-4807-B35E-6152EB89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11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14</cp:revision>
  <dcterms:created xsi:type="dcterms:W3CDTF">2020-12-11T00:05:06Z</dcterms:created>
  <dcterms:modified xsi:type="dcterms:W3CDTF">2021-04-23T09:12:57Z</dcterms:modified>
</cp:coreProperties>
</file>