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59" r:id="rId6"/>
    <p:sldId id="261" r:id="rId7"/>
    <p:sldId id="273" r:id="rId8"/>
    <p:sldId id="274" r:id="rId9"/>
    <p:sldId id="275" r:id="rId10"/>
    <p:sldId id="276" r:id="rId11"/>
    <p:sldId id="265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720171-FDA7-41A4-8FAC-EF304E2A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A0B3FF-90B6-423C-ACE3-C11E3F27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20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DFF1E5-39C1-4ABF-96BA-64C25481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47CEF4-0163-4061-A7B6-B2CABEA0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D2E004-C65C-491A-8BFB-9A3D5FB31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97809F-E2A8-4365-AC27-E9CB3F0B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412A2D-CFB5-41AF-A9E6-0EB73CC53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B71DBE-CDDB-4751-95D9-2E8DCFF5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7488F5-5888-4724-8ECE-A99F053AF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FEE8B0-5321-4FCD-88D7-868BBCFBE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48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12</cp:revision>
  <dcterms:created xsi:type="dcterms:W3CDTF">2020-12-11T00:05:06Z</dcterms:created>
  <dcterms:modified xsi:type="dcterms:W3CDTF">2021-04-16T09:22:02Z</dcterms:modified>
</cp:coreProperties>
</file>