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2" r:id="rId4"/>
    <p:sldId id="266" r:id="rId5"/>
    <p:sldId id="259" r:id="rId6"/>
    <p:sldId id="261" r:id="rId7"/>
    <p:sldId id="273" r:id="rId8"/>
    <p:sldId id="274" r:id="rId9"/>
    <p:sldId id="275" r:id="rId10"/>
    <p:sldId id="265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3-31T11:41:20.659" v="81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3-31T11:37:19.291" v="72" actId="255"/>
        <pc:sldMkLst>
          <pc:docMk/>
          <pc:sldMk cId="994347174" sldId="265"/>
        </pc:sldMkLst>
        <pc:spChg chg="add mod">
          <ac:chgData name="Neemias e Catia Lima" userId="b77af7bd85500281" providerId="LiveId" clId="{F9FB9F9E-E022-40BF-95A5-2CDAEEB442CF}" dt="2021-03-31T11:37:19.291" v="72" actId="255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">
          <ac:chgData name="Neemias e Catia Lima" userId="b77af7bd85500281" providerId="LiveId" clId="{F9FB9F9E-E022-40BF-95A5-2CDAEEB442CF}" dt="2021-03-31T11:34:41.652" v="13" actId="22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58BFC4A-5F05-4174-9198-587B57FD3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08F8282-AE41-4538-BB7F-7D8516E2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1896533" y="4967111"/>
            <a:ext cx="8556978" cy="1343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solidFill>
                  <a:srgbClr val="FAB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5D4E585-2FBF-42F8-9E6A-5889E35DB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286BA0-02A9-4EF3-B294-694F67CF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B5E2D5D-2B7F-4DAC-BCBA-6BD751BD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FBDB27-0D38-45A0-8869-5B423BD6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23D7F0-C0FF-4F5E-AC57-8D8E497F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02AB4D-67E0-4083-8567-41E69C91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uma ou mais pessoas, pessoas em pé e texto que diz &quot;Quinta-feira 01 de abril de 2021 ROMPENDO o RELACIONAMENTO Para enganar a mulher que ainda não o conhecia, Satanás se apresentou como um animal fantástico e distorceu as palavras de Deus (Gn 3:1-6). Houve mudanças: INFOLIÇÃO ជ所ក Comunhão aberta Companheirismo com Deus. ecomunhão. Fuga da presença de Deus. Alienaçãoe separação. A promessa da vinda do Messias (Gn 3:15) mostrou o desejo de Deus em conceder Sua graça e misericórdia que continua disponível até hoje. Texto design: Pablo&quot;">
            <a:extLst>
              <a:ext uri="{FF2B5EF4-FFF2-40B4-BE49-F238E27FC236}">
                <a16:creationId xmlns:a16="http://schemas.microsoft.com/office/drawing/2014/main" id="{BB802B0C-A6AA-45C8-8228-46FD7ADD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491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401440-EC56-4810-B542-DB042686C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48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8</cp:revision>
  <dcterms:created xsi:type="dcterms:W3CDTF">2020-12-11T00:05:06Z</dcterms:created>
  <dcterms:modified xsi:type="dcterms:W3CDTF">2021-04-02T09:24:31Z</dcterms:modified>
</cp:coreProperties>
</file>