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2" r:id="rId4"/>
    <p:sldId id="266" r:id="rId5"/>
    <p:sldId id="259" r:id="rId6"/>
    <p:sldId id="261" r:id="rId7"/>
    <p:sldId id="273" r:id="rId8"/>
    <p:sldId id="274" r:id="rId9"/>
    <p:sldId id="265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BF0071-5ED3-421B-B846-92FA0912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52AC29-1D3E-4A6E-8AC2-2138D94A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569097-F3F3-4C9F-B57F-4D097D6D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8247A2-D63F-4C91-8FF5-23592939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199483F-0287-4744-80ED-92AF0622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3E684E-DF93-4472-BCB6-7DEC1C22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BF1A9B-E229-4E41-9A96-1FB118CF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77E15E-C340-4A41-B973-A8B0DA2F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6</cp:revision>
  <dcterms:created xsi:type="dcterms:W3CDTF">2020-12-11T00:05:06Z</dcterms:created>
  <dcterms:modified xsi:type="dcterms:W3CDTF">2021-03-26T09:06:10Z</dcterms:modified>
</cp:coreProperties>
</file>