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7" r:id="rId5"/>
    <p:sldId id="272" r:id="rId6"/>
    <p:sldId id="266" r:id="rId7"/>
    <p:sldId id="259" r:id="rId8"/>
    <p:sldId id="261" r:id="rId9"/>
    <p:sldId id="265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B97DF72-7035-4696-BECC-53E77057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DE28A1-93FC-4BC6-8A87-9A525F1B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9ED71E-9C62-484E-A4F3-495543A1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A81A0F-3A6B-4689-A16B-01E15DBB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46B64C-A9B1-437D-BB02-3F09A3CE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1D8DEE-3E50-4996-922E-C0DECE22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BCE7E9-38F8-4018-8EC4-A079A340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3AE8C4-4F0E-4532-A840-651BA7E0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3</cp:revision>
  <dcterms:created xsi:type="dcterms:W3CDTF">2020-12-11T00:05:06Z</dcterms:created>
  <dcterms:modified xsi:type="dcterms:W3CDTF">2021-03-05T09:34:27Z</dcterms:modified>
</cp:coreProperties>
</file>