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7" r:id="rId5"/>
    <p:sldId id="272" r:id="rId6"/>
    <p:sldId id="266" r:id="rId7"/>
    <p:sldId id="259" r:id="rId8"/>
    <p:sldId id="261" r:id="rId9"/>
    <p:sldId id="265" r:id="rId10"/>
    <p:sldId id="268" r:id="rId11"/>
    <p:sldId id="269" r:id="rId12"/>
    <p:sldId id="270" r:id="rId1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E15B65-C80C-4D46-9190-150BD6FD6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76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CB08BA-5647-40E0-994B-2894B884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97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22CFDEA-4AEB-41F2-8C3C-C47D55CF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5E2B84-57D4-4433-8BF9-33439913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E37FF9-5DBF-4F47-A7E9-F40666C6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360C65-0681-41F8-A358-145F534B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4F765B7-C718-44D0-BE9F-91C99D08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773E37-C373-44DD-8A1E-AE438827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106B1E07-C0F6-4CB6-B542-6EE7BF6DB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3638A2-27F2-4EC6-A666-7C318C5D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401"/>
            <a:ext cx="12278412" cy="48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3</cp:revision>
  <dcterms:created xsi:type="dcterms:W3CDTF">2020-12-11T00:05:06Z</dcterms:created>
  <dcterms:modified xsi:type="dcterms:W3CDTF">2021-02-20T00:13:00Z</dcterms:modified>
</cp:coreProperties>
</file>