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67" r:id="rId5"/>
    <p:sldId id="272" r:id="rId6"/>
    <p:sldId id="266" r:id="rId7"/>
    <p:sldId id="259" r:id="rId8"/>
    <p:sldId id="261" r:id="rId9"/>
    <p:sldId id="265" r:id="rId10"/>
    <p:sldId id="268" r:id="rId11"/>
    <p:sldId id="269" r:id="rId12"/>
    <p:sldId id="270" r:id="rId13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0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C0711A09-6907-40F9-B234-C1761C632767}"/>
    <pc:docChg chg="undo custSel delSld modSld">
      <pc:chgData name="Neemias e Catia Lima" userId="b77af7bd85500281" providerId="LiveId" clId="{C0711A09-6907-40F9-B234-C1761C632767}" dt="2021-01-29T12:20:33.595" v="23" actId="22"/>
      <pc:docMkLst>
        <pc:docMk/>
      </pc:docMkLst>
      <pc:sldChg chg="addSp delSp mod">
        <pc:chgData name="Neemias e Catia Lima" userId="b77af7bd85500281" providerId="LiveId" clId="{C0711A09-6907-40F9-B234-C1761C632767}" dt="2021-01-28T10:17:20.838" v="14" actId="22"/>
        <pc:sldMkLst>
          <pc:docMk/>
          <pc:sldMk cId="1479897616" sldId="257"/>
        </pc:sldMkLst>
        <pc:picChg chg="add">
          <ac:chgData name="Neemias e Catia Lima" userId="b77af7bd85500281" providerId="LiveId" clId="{C0711A09-6907-40F9-B234-C1761C632767}" dt="2021-01-28T10:17:08.085" v="10" actId="22"/>
          <ac:picMkLst>
            <pc:docMk/>
            <pc:sldMk cId="1479897616" sldId="257"/>
            <ac:picMk id="3" creationId="{A4945026-70E3-4407-95DD-7F23F5307DEB}"/>
          </ac:picMkLst>
        </pc:picChg>
        <pc:picChg chg="del">
          <ac:chgData name="Neemias e Catia Lima" userId="b77af7bd85500281" providerId="LiveId" clId="{C0711A09-6907-40F9-B234-C1761C632767}" dt="2021-01-28T10:16:46.658" v="0" actId="478"/>
          <ac:picMkLst>
            <pc:docMk/>
            <pc:sldMk cId="1479897616" sldId="257"/>
            <ac:picMk id="4" creationId="{105EEA34-7C1F-4D2C-A290-5CF774111228}"/>
          </ac:picMkLst>
        </pc:picChg>
        <pc:picChg chg="add del">
          <ac:chgData name="Neemias e Catia Lima" userId="b77af7bd85500281" providerId="LiveId" clId="{C0711A09-6907-40F9-B234-C1761C632767}" dt="2021-01-28T10:17:20.838" v="14" actId="22"/>
          <ac:picMkLst>
            <pc:docMk/>
            <pc:sldMk cId="1479897616" sldId="257"/>
            <ac:picMk id="6" creationId="{27BC9730-3D3F-42E6-91A0-CD31ABB7EF11}"/>
          </ac:picMkLst>
        </pc:picChg>
        <pc:picChg chg="add del">
          <ac:chgData name="Neemias e Catia Lima" userId="b77af7bd85500281" providerId="LiveId" clId="{C0711A09-6907-40F9-B234-C1761C632767}" dt="2021-01-28T10:17:20.409" v="13" actId="22"/>
          <ac:picMkLst>
            <pc:docMk/>
            <pc:sldMk cId="1479897616" sldId="257"/>
            <ac:picMk id="8" creationId="{223949F7-068F-4F98-A7DF-28D32A6895AA}"/>
          </ac:picMkLst>
        </pc:picChg>
      </pc:sldChg>
      <pc:sldChg chg="addSp delSp mod">
        <pc:chgData name="Neemias e Catia Lima" userId="b77af7bd85500281" providerId="LiveId" clId="{C0711A09-6907-40F9-B234-C1761C632767}" dt="2021-01-28T10:17:35.425" v="16" actId="22"/>
        <pc:sldMkLst>
          <pc:docMk/>
          <pc:sldMk cId="2168413777" sldId="258"/>
        </pc:sldMkLst>
        <pc:picChg chg="add">
          <ac:chgData name="Neemias e Catia Lima" userId="b77af7bd85500281" providerId="LiveId" clId="{C0711A09-6907-40F9-B234-C1761C632767}" dt="2021-01-28T10:17:35.425" v="16" actId="22"/>
          <ac:picMkLst>
            <pc:docMk/>
            <pc:sldMk cId="2168413777" sldId="258"/>
            <ac:picMk id="3" creationId="{4B73E3A8-514C-4EC0-9589-8C7DF6ED6D5F}"/>
          </ac:picMkLst>
        </pc:picChg>
        <pc:picChg chg="del">
          <ac:chgData name="Neemias e Catia Lima" userId="b77af7bd85500281" providerId="LiveId" clId="{C0711A09-6907-40F9-B234-C1761C632767}" dt="2021-01-28T10:16:50.148" v="2" actId="478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C0711A09-6907-40F9-B234-C1761C632767}" dt="2021-01-28T10:18:09.743" v="20" actId="22"/>
        <pc:sldMkLst>
          <pc:docMk/>
          <pc:sldMk cId="1830620196" sldId="259"/>
        </pc:sldMkLst>
        <pc:picChg chg="add">
          <ac:chgData name="Neemias e Catia Lima" userId="b77af7bd85500281" providerId="LiveId" clId="{C0711A09-6907-40F9-B234-C1761C632767}" dt="2021-01-28T10:18:09.743" v="20" actId="22"/>
          <ac:picMkLst>
            <pc:docMk/>
            <pc:sldMk cId="1830620196" sldId="259"/>
            <ac:picMk id="3" creationId="{F68957B6-7FDF-40A2-9C85-BDB14B527EB4}"/>
          </ac:picMkLst>
        </pc:picChg>
        <pc:picChg chg="del">
          <ac:chgData name="Neemias e Catia Lima" userId="b77af7bd85500281" providerId="LiveId" clId="{C0711A09-6907-40F9-B234-C1761C632767}" dt="2021-01-28T10:16:57.036" v="6" actId="478"/>
          <ac:picMkLst>
            <pc:docMk/>
            <pc:sldMk cId="1830620196" sldId="259"/>
            <ac:picMk id="4" creationId="{20815097-B8B9-45FA-8694-F1F99B760945}"/>
          </ac:picMkLst>
        </pc:picChg>
      </pc:sldChg>
      <pc:sldChg chg="delSp del mod">
        <pc:chgData name="Neemias e Catia Lima" userId="b77af7bd85500281" providerId="LiveId" clId="{C0711A09-6907-40F9-B234-C1761C632767}" dt="2021-01-28T10:18:23.727" v="21" actId="47"/>
        <pc:sldMkLst>
          <pc:docMk/>
          <pc:sldMk cId="2149361457" sldId="260"/>
        </pc:sldMkLst>
        <pc:picChg chg="del">
          <ac:chgData name="Neemias e Catia Lima" userId="b77af7bd85500281" providerId="LiveId" clId="{C0711A09-6907-40F9-B234-C1761C632767}" dt="2021-01-28T10:16:59.525" v="7" actId="478"/>
          <ac:picMkLst>
            <pc:docMk/>
            <pc:sldMk cId="2149361457" sldId="260"/>
            <ac:picMk id="4" creationId="{CC363EB6-0354-4CA8-BB0D-FFA3B41780D5}"/>
          </ac:picMkLst>
        </pc:picChg>
      </pc:sldChg>
      <pc:sldChg chg="addSp delSp mod">
        <pc:chgData name="Neemias e Catia Lima" userId="b77af7bd85500281" providerId="LiveId" clId="{C0711A09-6907-40F9-B234-C1761C632767}" dt="2021-01-29T12:20:33.595" v="23" actId="22"/>
        <pc:sldMkLst>
          <pc:docMk/>
          <pc:sldMk cId="3928667524" sldId="261"/>
        </pc:sldMkLst>
        <pc:picChg chg="del">
          <ac:chgData name="Neemias e Catia Lima" userId="b77af7bd85500281" providerId="LiveId" clId="{C0711A09-6907-40F9-B234-C1761C632767}" dt="2021-01-28T10:17:02.693" v="9" actId="478"/>
          <ac:picMkLst>
            <pc:docMk/>
            <pc:sldMk cId="3928667524" sldId="261"/>
            <ac:picMk id="3" creationId="{8B231C35-6793-4B41-9417-8986EB029AF2}"/>
          </ac:picMkLst>
        </pc:picChg>
        <pc:picChg chg="add">
          <ac:chgData name="Neemias e Catia Lima" userId="b77af7bd85500281" providerId="LiveId" clId="{C0711A09-6907-40F9-B234-C1761C632767}" dt="2021-01-29T12:20:33.595" v="23" actId="22"/>
          <ac:picMkLst>
            <pc:docMk/>
            <pc:sldMk cId="3928667524" sldId="261"/>
            <ac:picMk id="3" creationId="{E48382B3-76CB-4B7C-9A1E-B93BA620F8BD}"/>
          </ac:picMkLst>
        </pc:picChg>
      </pc:sldChg>
      <pc:sldChg chg="addSp delSp mod">
        <pc:chgData name="Neemias e Catia Lima" userId="b77af7bd85500281" providerId="LiveId" clId="{C0711A09-6907-40F9-B234-C1761C632767}" dt="2021-01-28T10:18:00.218" v="19" actId="22"/>
        <pc:sldMkLst>
          <pc:docMk/>
          <pc:sldMk cId="2119725163" sldId="266"/>
        </pc:sldMkLst>
        <pc:picChg chg="add">
          <ac:chgData name="Neemias e Catia Lima" userId="b77af7bd85500281" providerId="LiveId" clId="{C0711A09-6907-40F9-B234-C1761C632767}" dt="2021-01-28T10:18:00.218" v="19" actId="22"/>
          <ac:picMkLst>
            <pc:docMk/>
            <pc:sldMk cId="2119725163" sldId="266"/>
            <ac:picMk id="3" creationId="{80327030-0FCC-44FD-A306-37FFD35A7B2D}"/>
          </ac:picMkLst>
        </pc:picChg>
        <pc:picChg chg="del">
          <ac:chgData name="Neemias e Catia Lima" userId="b77af7bd85500281" providerId="LiveId" clId="{C0711A09-6907-40F9-B234-C1761C632767}" dt="2021-01-28T10:16:55.389" v="5" actId="478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C0711A09-6907-40F9-B234-C1761C632767}" dt="2021-01-28T10:17:44.509" v="17" actId="22"/>
        <pc:sldMkLst>
          <pc:docMk/>
          <pc:sldMk cId="2086161523" sldId="267"/>
        </pc:sldMkLst>
        <pc:picChg chg="add">
          <ac:chgData name="Neemias e Catia Lima" userId="b77af7bd85500281" providerId="LiveId" clId="{C0711A09-6907-40F9-B234-C1761C632767}" dt="2021-01-28T10:17:44.509" v="17" actId="22"/>
          <ac:picMkLst>
            <pc:docMk/>
            <pc:sldMk cId="2086161523" sldId="267"/>
            <ac:picMk id="3" creationId="{792D34F0-5A0E-45E1-BCAB-44669110A737}"/>
          </ac:picMkLst>
        </pc:picChg>
        <pc:picChg chg="del">
          <ac:chgData name="Neemias e Catia Lima" userId="b77af7bd85500281" providerId="LiveId" clId="{C0711A09-6907-40F9-B234-C1761C632767}" dt="2021-01-28T10:16:51.964" v="3" actId="478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C0711A09-6907-40F9-B234-C1761C632767}" dt="2021-01-28T10:17:26.732" v="15" actId="22"/>
        <pc:sldMkLst>
          <pc:docMk/>
          <pc:sldMk cId="2421929742" sldId="271"/>
        </pc:sldMkLst>
        <pc:picChg chg="add">
          <ac:chgData name="Neemias e Catia Lima" userId="b77af7bd85500281" providerId="LiveId" clId="{C0711A09-6907-40F9-B234-C1761C632767}" dt="2021-01-28T10:17:26.732" v="15" actId="22"/>
          <ac:picMkLst>
            <pc:docMk/>
            <pc:sldMk cId="2421929742" sldId="271"/>
            <ac:picMk id="3" creationId="{335EC006-2762-4493-A0A6-F483F125FCE0}"/>
          </ac:picMkLst>
        </pc:picChg>
        <pc:picChg chg="del">
          <ac:chgData name="Neemias e Catia Lima" userId="b77af7bd85500281" providerId="LiveId" clId="{C0711A09-6907-40F9-B234-C1761C632767}" dt="2021-01-28T10:16:49.037" v="1" actId="478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delSp mod">
        <pc:chgData name="Neemias e Catia Lima" userId="b77af7bd85500281" providerId="LiveId" clId="{C0711A09-6907-40F9-B234-C1761C632767}" dt="2021-01-28T10:17:51.769" v="18" actId="22"/>
        <pc:sldMkLst>
          <pc:docMk/>
          <pc:sldMk cId="2514831893" sldId="272"/>
        </pc:sldMkLst>
        <pc:picChg chg="del">
          <ac:chgData name="Neemias e Catia Lima" userId="b77af7bd85500281" providerId="LiveId" clId="{C0711A09-6907-40F9-B234-C1761C632767}" dt="2021-01-28T10:16:53.525" v="4" actId="478"/>
          <ac:picMkLst>
            <pc:docMk/>
            <pc:sldMk cId="2514831893" sldId="272"/>
            <ac:picMk id="3" creationId="{E4838A36-8083-427D-8F06-B3B4C37B2E33}"/>
          </ac:picMkLst>
        </pc:picChg>
        <pc:picChg chg="add">
          <ac:chgData name="Neemias e Catia Lima" userId="b77af7bd85500281" providerId="LiveId" clId="{C0711A09-6907-40F9-B234-C1761C632767}" dt="2021-01-28T10:17:51.769" v="18" actId="22"/>
          <ac:picMkLst>
            <pc:docMk/>
            <pc:sldMk cId="2514831893" sldId="272"/>
            <ac:picMk id="4" creationId="{B6535371-FF57-425B-B49E-766968A4BEC3}"/>
          </ac:picMkLst>
        </pc:picChg>
      </pc:sldChg>
      <pc:sldChg chg="delSp del mod">
        <pc:chgData name="Neemias e Catia Lima" userId="b77af7bd85500281" providerId="LiveId" clId="{C0711A09-6907-40F9-B234-C1761C632767}" dt="2021-01-28T10:18:25.425" v="22" actId="47"/>
        <pc:sldMkLst>
          <pc:docMk/>
          <pc:sldMk cId="1547004266" sldId="273"/>
        </pc:sldMkLst>
        <pc:picChg chg="del">
          <ac:chgData name="Neemias e Catia Lima" userId="b77af7bd85500281" providerId="LiveId" clId="{C0711A09-6907-40F9-B234-C1761C632767}" dt="2021-01-28T10:17:00.893" v="8" actId="478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E90462F8-0B5F-4AB5-B05E-15D8113D9091}"/>
    <pc:docChg chg="undo custSel addSld modSld">
      <pc:chgData name="Neemias e Catia Lima" userId="b77af7bd85500281" providerId="LiveId" clId="{E90462F8-0B5F-4AB5-B05E-15D8113D9091}" dt="2021-01-21T09:05:14.220" v="20" actId="22"/>
      <pc:docMkLst>
        <pc:docMk/>
      </pc:docMkLst>
      <pc:sldChg chg="addSp delSp mod">
        <pc:chgData name="Neemias e Catia Lima" userId="b77af7bd85500281" providerId="LiveId" clId="{E90462F8-0B5F-4AB5-B05E-15D8113D9091}" dt="2021-01-21T09:02:34.651" v="8" actId="22"/>
        <pc:sldMkLst>
          <pc:docMk/>
          <pc:sldMk cId="1479897616" sldId="257"/>
        </pc:sldMkLst>
        <pc:picChg chg="del">
          <ac:chgData name="Neemias e Catia Lima" userId="b77af7bd85500281" providerId="LiveId" clId="{E90462F8-0B5F-4AB5-B05E-15D8113D9091}" dt="2021-01-21T09:01:58.569" v="0" actId="478"/>
          <ac:picMkLst>
            <pc:docMk/>
            <pc:sldMk cId="1479897616" sldId="257"/>
            <ac:picMk id="3" creationId="{D6DEC5D5-223A-4F28-A554-7C1944D705A1}"/>
          </ac:picMkLst>
        </pc:picChg>
        <pc:picChg chg="add">
          <ac:chgData name="Neemias e Catia Lima" userId="b77af7bd85500281" providerId="LiveId" clId="{E90462F8-0B5F-4AB5-B05E-15D8113D9091}" dt="2021-01-21T09:02:34.651" v="8" actId="22"/>
          <ac:picMkLst>
            <pc:docMk/>
            <pc:sldMk cId="1479897616" sldId="257"/>
            <ac:picMk id="4" creationId="{105EEA34-7C1F-4D2C-A290-5CF774111228}"/>
          </ac:picMkLst>
        </pc:picChg>
      </pc:sldChg>
      <pc:sldChg chg="addSp delSp mod">
        <pc:chgData name="Neemias e Catia Lima" userId="b77af7bd85500281" providerId="LiveId" clId="{E90462F8-0B5F-4AB5-B05E-15D8113D9091}" dt="2021-01-21T09:03:22.491" v="12" actId="22"/>
        <pc:sldMkLst>
          <pc:docMk/>
          <pc:sldMk cId="2168413777" sldId="258"/>
        </pc:sldMkLst>
        <pc:picChg chg="del">
          <ac:chgData name="Neemias e Catia Lima" userId="b77af7bd85500281" providerId="LiveId" clId="{E90462F8-0B5F-4AB5-B05E-15D8113D9091}" dt="2021-01-21T09:02:04.286" v="2" actId="478"/>
          <ac:picMkLst>
            <pc:docMk/>
            <pc:sldMk cId="2168413777" sldId="258"/>
            <ac:picMk id="3" creationId="{B817CDA2-DFDF-41C0-822B-5E8448852AC7}"/>
          </ac:picMkLst>
        </pc:picChg>
        <pc:picChg chg="add">
          <ac:chgData name="Neemias e Catia Lima" userId="b77af7bd85500281" providerId="LiveId" clId="{E90462F8-0B5F-4AB5-B05E-15D8113D9091}" dt="2021-01-21T09:03:22.491" v="12" actId="22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E90462F8-0B5F-4AB5-B05E-15D8113D9091}" dt="2021-01-21T09:04:38.702" v="17" actId="22"/>
        <pc:sldMkLst>
          <pc:docMk/>
          <pc:sldMk cId="1830620196" sldId="259"/>
        </pc:sldMkLst>
        <pc:picChg chg="del">
          <ac:chgData name="Neemias e Catia Lima" userId="b77af7bd85500281" providerId="LiveId" clId="{E90462F8-0B5F-4AB5-B05E-15D8113D9091}" dt="2021-01-21T09:02:17.605" v="5" actId="478"/>
          <ac:picMkLst>
            <pc:docMk/>
            <pc:sldMk cId="1830620196" sldId="259"/>
            <ac:picMk id="3" creationId="{8EE03FE2-B31C-42D4-A19D-EC140D8EB194}"/>
          </ac:picMkLst>
        </pc:picChg>
        <pc:picChg chg="add">
          <ac:chgData name="Neemias e Catia Lima" userId="b77af7bd85500281" providerId="LiveId" clId="{E90462F8-0B5F-4AB5-B05E-15D8113D9091}" dt="2021-01-21T09:04:38.702" v="17" actId="22"/>
          <ac:picMkLst>
            <pc:docMk/>
            <pc:sldMk cId="1830620196" sldId="259"/>
            <ac:picMk id="4" creationId="{20815097-B8B9-45FA-8694-F1F99B760945}"/>
          </ac:picMkLst>
        </pc:picChg>
      </pc:sldChg>
      <pc:sldChg chg="addSp delSp mod">
        <pc:chgData name="Neemias e Catia Lima" userId="b77af7bd85500281" providerId="LiveId" clId="{E90462F8-0B5F-4AB5-B05E-15D8113D9091}" dt="2021-01-21T09:05:04.447" v="19" actId="22"/>
        <pc:sldMkLst>
          <pc:docMk/>
          <pc:sldMk cId="2149361457" sldId="260"/>
        </pc:sldMkLst>
        <pc:picChg chg="del">
          <ac:chgData name="Neemias e Catia Lima" userId="b77af7bd85500281" providerId="LiveId" clId="{E90462F8-0B5F-4AB5-B05E-15D8113D9091}" dt="2021-01-21T09:02:20.884" v="6" actId="478"/>
          <ac:picMkLst>
            <pc:docMk/>
            <pc:sldMk cId="2149361457" sldId="260"/>
            <ac:picMk id="3" creationId="{AFC174BC-6EED-4AEC-8DE8-482A6CEA3B52}"/>
          </ac:picMkLst>
        </pc:picChg>
        <pc:picChg chg="add">
          <ac:chgData name="Neemias e Catia Lima" userId="b77af7bd85500281" providerId="LiveId" clId="{E90462F8-0B5F-4AB5-B05E-15D8113D9091}" dt="2021-01-21T09:05:04.447" v="19" actId="22"/>
          <ac:picMkLst>
            <pc:docMk/>
            <pc:sldMk cId="2149361457" sldId="260"/>
            <ac:picMk id="4" creationId="{CC363EB6-0354-4CA8-BB0D-FFA3B41780D5}"/>
          </ac:picMkLst>
        </pc:picChg>
      </pc:sldChg>
      <pc:sldChg chg="delSp mod">
        <pc:chgData name="Neemias e Catia Lima" userId="b77af7bd85500281" providerId="LiveId" clId="{E90462F8-0B5F-4AB5-B05E-15D8113D9091}" dt="2021-01-21T09:02:24.310" v="7" actId="478"/>
        <pc:sldMkLst>
          <pc:docMk/>
          <pc:sldMk cId="3928667524" sldId="261"/>
        </pc:sldMkLst>
        <pc:picChg chg="del">
          <ac:chgData name="Neemias e Catia Lima" userId="b77af7bd85500281" providerId="LiveId" clId="{E90462F8-0B5F-4AB5-B05E-15D8113D9091}" dt="2021-01-21T09:02:24.310" v="7" actId="478"/>
          <ac:picMkLst>
            <pc:docMk/>
            <pc:sldMk cId="3928667524" sldId="261"/>
            <ac:picMk id="5" creationId="{DFF0EF78-0A92-48CC-8507-8481408B57C5}"/>
          </ac:picMkLst>
        </pc:picChg>
      </pc:sldChg>
      <pc:sldChg chg="addSp delSp mod">
        <pc:chgData name="Neemias e Catia Lima" userId="b77af7bd85500281" providerId="LiveId" clId="{E90462F8-0B5F-4AB5-B05E-15D8113D9091}" dt="2021-01-21T09:04:16.939" v="16" actId="22"/>
        <pc:sldMkLst>
          <pc:docMk/>
          <pc:sldMk cId="2119725163" sldId="266"/>
        </pc:sldMkLst>
        <pc:picChg chg="del">
          <ac:chgData name="Neemias e Catia Lima" userId="b77af7bd85500281" providerId="LiveId" clId="{E90462F8-0B5F-4AB5-B05E-15D8113D9091}" dt="2021-01-21T09:02:09.983" v="4" actId="478"/>
          <ac:picMkLst>
            <pc:docMk/>
            <pc:sldMk cId="2119725163" sldId="266"/>
            <ac:picMk id="3" creationId="{3E3FF18C-5A15-4358-B455-1B1B34EC487B}"/>
          </ac:picMkLst>
        </pc:picChg>
        <pc:picChg chg="add">
          <ac:chgData name="Neemias e Catia Lima" userId="b77af7bd85500281" providerId="LiveId" clId="{E90462F8-0B5F-4AB5-B05E-15D8113D9091}" dt="2021-01-21T09:04:16.939" v="16" actId="22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E90462F8-0B5F-4AB5-B05E-15D8113D9091}" dt="2021-01-21T09:03:45.976" v="14" actId="22"/>
        <pc:sldMkLst>
          <pc:docMk/>
          <pc:sldMk cId="2086161523" sldId="267"/>
        </pc:sldMkLst>
        <pc:picChg chg="del">
          <ac:chgData name="Neemias e Catia Lima" userId="b77af7bd85500281" providerId="LiveId" clId="{E90462F8-0B5F-4AB5-B05E-15D8113D9091}" dt="2021-01-21T09:02:07.280" v="3" actId="478"/>
          <ac:picMkLst>
            <pc:docMk/>
            <pc:sldMk cId="2086161523" sldId="267"/>
            <ac:picMk id="3" creationId="{308E66C3-A25C-4EFE-B353-FA82D135CA47}"/>
          </ac:picMkLst>
        </pc:picChg>
        <pc:picChg chg="add">
          <ac:chgData name="Neemias e Catia Lima" userId="b77af7bd85500281" providerId="LiveId" clId="{E90462F8-0B5F-4AB5-B05E-15D8113D9091}" dt="2021-01-21T09:03:45.976" v="14" actId="22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E90462F8-0B5F-4AB5-B05E-15D8113D9091}" dt="2021-01-21T09:03:04.035" v="11" actId="22"/>
        <pc:sldMkLst>
          <pc:docMk/>
          <pc:sldMk cId="2421929742" sldId="271"/>
        </pc:sldMkLst>
        <pc:picChg chg="add del">
          <ac:chgData name="Neemias e Catia Lima" userId="b77af7bd85500281" providerId="LiveId" clId="{E90462F8-0B5F-4AB5-B05E-15D8113D9091}" dt="2021-01-21T09:02:48.600" v="10" actId="22"/>
          <ac:picMkLst>
            <pc:docMk/>
            <pc:sldMk cId="2421929742" sldId="271"/>
            <ac:picMk id="3" creationId="{EFF93362-5359-448E-9F69-A3EFBB2ACBE7}"/>
          </ac:picMkLst>
        </pc:picChg>
        <pc:picChg chg="del">
          <ac:chgData name="Neemias e Catia Lima" userId="b77af7bd85500281" providerId="LiveId" clId="{E90462F8-0B5F-4AB5-B05E-15D8113D9091}" dt="2021-01-21T09:02:01.380" v="1" actId="478"/>
          <ac:picMkLst>
            <pc:docMk/>
            <pc:sldMk cId="2421929742" sldId="271"/>
            <ac:picMk id="4" creationId="{CEE1EBE6-CAC0-4137-BF4B-2826C34C4236}"/>
          </ac:picMkLst>
        </pc:picChg>
        <pc:picChg chg="add">
          <ac:chgData name="Neemias e Catia Lima" userId="b77af7bd85500281" providerId="LiveId" clId="{E90462F8-0B5F-4AB5-B05E-15D8113D9091}" dt="2021-01-21T09:03:04.035" v="11" actId="22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add mod">
        <pc:chgData name="Neemias e Catia Lima" userId="b77af7bd85500281" providerId="LiveId" clId="{E90462F8-0B5F-4AB5-B05E-15D8113D9091}" dt="2021-01-21T09:04:04.196" v="15" actId="22"/>
        <pc:sldMkLst>
          <pc:docMk/>
          <pc:sldMk cId="2514831893" sldId="272"/>
        </pc:sldMkLst>
        <pc:picChg chg="add">
          <ac:chgData name="Neemias e Catia Lima" userId="b77af7bd85500281" providerId="LiveId" clId="{E90462F8-0B5F-4AB5-B05E-15D8113D9091}" dt="2021-01-21T09:04:04.196" v="15" actId="22"/>
          <ac:picMkLst>
            <pc:docMk/>
            <pc:sldMk cId="2514831893" sldId="272"/>
            <ac:picMk id="3" creationId="{E4838A36-8083-427D-8F06-B3B4C37B2E33}"/>
          </ac:picMkLst>
        </pc:picChg>
      </pc:sldChg>
      <pc:sldChg chg="addSp add mod">
        <pc:chgData name="Neemias e Catia Lima" userId="b77af7bd85500281" providerId="LiveId" clId="{E90462F8-0B5F-4AB5-B05E-15D8113D9091}" dt="2021-01-21T09:05:14.220" v="20" actId="22"/>
        <pc:sldMkLst>
          <pc:docMk/>
          <pc:sldMk cId="1547004266" sldId="273"/>
        </pc:sldMkLst>
        <pc:picChg chg="add">
          <ac:chgData name="Neemias e Catia Lima" userId="b77af7bd85500281" providerId="LiveId" clId="{E90462F8-0B5F-4AB5-B05E-15D8113D9091}" dt="2021-01-21T09:05:14.220" v="20" actId="22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B69F21D4-13E3-4984-B5A8-171A3CC2433C}"/>
    <pc:docChg chg="modSld">
      <pc:chgData name="Neemias e Catia Lima" userId="b77af7bd85500281" providerId="LiveId" clId="{B69F21D4-13E3-4984-B5A8-171A3CC2433C}" dt="2021-01-22T10:28:12.212" v="0" actId="22"/>
      <pc:docMkLst>
        <pc:docMk/>
      </pc:docMkLst>
      <pc:sldChg chg="addSp mod">
        <pc:chgData name="Neemias e Catia Lima" userId="b77af7bd85500281" providerId="LiveId" clId="{B69F21D4-13E3-4984-B5A8-171A3CC2433C}" dt="2021-01-22T10:28:12.212" v="0" actId="22"/>
        <pc:sldMkLst>
          <pc:docMk/>
          <pc:sldMk cId="3928667524" sldId="261"/>
        </pc:sldMkLst>
        <pc:picChg chg="add">
          <ac:chgData name="Neemias e Catia Lima" userId="b77af7bd85500281" providerId="LiveId" clId="{B69F21D4-13E3-4984-B5A8-171A3CC2433C}" dt="2021-01-22T10:28:12.212" v="0" actId="22"/>
          <ac:picMkLst>
            <pc:docMk/>
            <pc:sldMk cId="3928667524" sldId="261"/>
            <ac:picMk id="3" creationId="{8B231C35-6793-4B41-9417-8986EB029AF2}"/>
          </ac:picMkLst>
        </pc:picChg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2BDCF49-33B7-4390-B4B0-CFD47587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76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82F3013-D560-4F54-B148-760BF2CA3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97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68C4A8E-93A8-49BE-8B3B-D2B9DD2E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A9C7705-16A5-4A27-B4E2-C53864A43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7597D3B-E1F9-456B-BEB7-435D1D564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18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DB7B376-70D3-4F43-B6C7-011E4F9D1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CEBA332-7980-4134-A1AC-F77B7BE1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96C5B21-D7E8-4F45-99B8-159DF4C0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106B1E07-C0F6-4CB6-B542-6EE7BF6DB4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A3638A2-27F2-4EC6-A666-7C318C5DC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4401"/>
            <a:ext cx="12278412" cy="48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3</cp:revision>
  <dcterms:created xsi:type="dcterms:W3CDTF">2020-12-11T00:05:06Z</dcterms:created>
  <dcterms:modified xsi:type="dcterms:W3CDTF">2021-02-04T23:31:44Z</dcterms:modified>
</cp:coreProperties>
</file>