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67" r:id="rId5"/>
    <p:sldId id="272" r:id="rId6"/>
    <p:sldId id="266" r:id="rId7"/>
    <p:sldId id="259" r:id="rId8"/>
    <p:sldId id="261" r:id="rId9"/>
    <p:sldId id="265" r:id="rId10"/>
    <p:sldId id="268" r:id="rId11"/>
    <p:sldId id="269" r:id="rId12"/>
    <p:sldId id="270" r:id="rId13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29/01/2021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945026-70E3-4407-95DD-7F23F5307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76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35EC006-2762-4493-A0A6-F483F125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97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73E3A8-514C-4EC0-9589-8C7DF6ED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2D34F0-5A0E-45E1-BCAB-44669110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6535371-FF57-425B-B49E-766968A4B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327030-0FCC-44FD-A306-37FFD35A7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68957B6-7FDF-40A2-9C85-BDB14B52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8382B3-76CB-4B7C-9A1E-B93BA620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106B1E07-C0F6-4CB6-B542-6EE7BF6DB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3638A2-27F2-4EC6-A666-7C318C5DC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4401"/>
            <a:ext cx="12278412" cy="48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</cp:revision>
  <dcterms:created xsi:type="dcterms:W3CDTF">2020-12-11T00:05:06Z</dcterms:created>
  <dcterms:modified xsi:type="dcterms:W3CDTF">2021-01-29T12:20:38Z</dcterms:modified>
</cp:coreProperties>
</file>