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8" r:id="rId4"/>
    <p:sldId id="267" r:id="rId5"/>
    <p:sldId id="266" r:id="rId6"/>
    <p:sldId id="259" r:id="rId7"/>
    <p:sldId id="260" r:id="rId8"/>
    <p:sldId id="261" r:id="rId9"/>
    <p:sldId id="265" r:id="rId10"/>
    <p:sldId id="268" r:id="rId11"/>
    <p:sldId id="269" r:id="rId12"/>
    <p:sldId id="270" r:id="rId13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0466606C-DA13-4260-9C18-7D09C380D283}"/>
    <pc:docChg chg="custSel modSld">
      <pc:chgData name="Neemias e Catia Lima" userId="b77af7bd85500281" providerId="LiveId" clId="{0466606C-DA13-4260-9C18-7D09C380D283}" dt="2020-12-25T09:52:25.717" v="19" actId="22"/>
      <pc:docMkLst>
        <pc:docMk/>
      </pc:docMkLst>
      <pc:sldChg chg="addSp delSp mod">
        <pc:chgData name="Neemias e Catia Lima" userId="b77af7bd85500281" providerId="LiveId" clId="{0466606C-DA13-4260-9C18-7D09C380D283}" dt="2020-12-25T09:52:00.147" v="18" actId="22"/>
        <pc:sldMkLst>
          <pc:docMk/>
          <pc:sldMk cId="1479897616" sldId="257"/>
        </pc:sldMkLst>
        <pc:picChg chg="del">
          <ac:chgData name="Neemias e Catia Lima" userId="b77af7bd85500281" providerId="LiveId" clId="{0466606C-DA13-4260-9C18-7D09C380D283}" dt="2020-12-25T09:50:21.667" v="7" actId="478"/>
          <ac:picMkLst>
            <pc:docMk/>
            <pc:sldMk cId="1479897616" sldId="257"/>
            <ac:picMk id="3" creationId="{E851EA95-4B31-4378-A24D-672FDCA134DD}"/>
          </ac:picMkLst>
        </pc:picChg>
        <pc:picChg chg="add">
          <ac:chgData name="Neemias e Catia Lima" userId="b77af7bd85500281" providerId="LiveId" clId="{0466606C-DA13-4260-9C18-7D09C380D283}" dt="2020-12-25T09:52:00.147" v="18" actId="22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0466606C-DA13-4260-9C18-7D09C380D283}" dt="2020-12-25T09:52:25.717" v="19" actId="22"/>
        <pc:sldMkLst>
          <pc:docMk/>
          <pc:sldMk cId="2168413777" sldId="258"/>
        </pc:sldMkLst>
        <pc:picChg chg="del">
          <ac:chgData name="Neemias e Catia Lima" userId="b77af7bd85500281" providerId="LiveId" clId="{0466606C-DA13-4260-9C18-7D09C380D283}" dt="2020-12-25T09:46:24.602" v="0" actId="478"/>
          <ac:picMkLst>
            <pc:docMk/>
            <pc:sldMk cId="2168413777" sldId="258"/>
            <ac:picMk id="3" creationId="{CDF5CCEE-5B31-4B71-A36E-9DF9036C65DA}"/>
          </ac:picMkLst>
        </pc:picChg>
        <pc:picChg chg="add">
          <ac:chgData name="Neemias e Catia Lima" userId="b77af7bd85500281" providerId="LiveId" clId="{0466606C-DA13-4260-9C18-7D09C380D283}" dt="2020-12-25T09:52:25.717" v="19" actId="22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0466606C-DA13-4260-9C18-7D09C380D283}" dt="2020-12-25T09:51:45.347" v="17" actId="22"/>
        <pc:sldMkLst>
          <pc:docMk/>
          <pc:sldMk cId="1830620196" sldId="259"/>
        </pc:sldMkLst>
        <pc:picChg chg="del">
          <ac:chgData name="Neemias e Catia Lima" userId="b77af7bd85500281" providerId="LiveId" clId="{0466606C-DA13-4260-9C18-7D09C380D283}" dt="2020-12-25T09:46:29.437" v="1" actId="478"/>
          <ac:picMkLst>
            <pc:docMk/>
            <pc:sldMk cId="1830620196" sldId="259"/>
            <ac:picMk id="3" creationId="{877BBE79-7D52-4B44-B970-40F688ACEA24}"/>
          </ac:picMkLst>
        </pc:picChg>
        <pc:picChg chg="add">
          <ac:chgData name="Neemias e Catia Lima" userId="b77af7bd85500281" providerId="LiveId" clId="{0466606C-DA13-4260-9C18-7D09C380D283}" dt="2020-12-25T09:51:45.347" v="17" actId="22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0466606C-DA13-4260-9C18-7D09C380D283}" dt="2020-12-25T09:51:35.781" v="16" actId="22"/>
        <pc:sldMkLst>
          <pc:docMk/>
          <pc:sldMk cId="2149361457" sldId="260"/>
        </pc:sldMkLst>
        <pc:picChg chg="del">
          <ac:chgData name="Neemias e Catia Lima" userId="b77af7bd85500281" providerId="LiveId" clId="{0466606C-DA13-4260-9C18-7D09C380D283}" dt="2020-12-25T09:46:32.556" v="2" actId="478"/>
          <ac:picMkLst>
            <pc:docMk/>
            <pc:sldMk cId="2149361457" sldId="260"/>
            <ac:picMk id="3" creationId="{B4D636A3-39A0-4D48-B5AC-A7463A511A58}"/>
          </ac:picMkLst>
        </pc:picChg>
        <pc:picChg chg="add">
          <ac:chgData name="Neemias e Catia Lima" userId="b77af7bd85500281" providerId="LiveId" clId="{0466606C-DA13-4260-9C18-7D09C380D283}" dt="2020-12-25T09:51:35.781" v="16" actId="22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0466606C-DA13-4260-9C18-7D09C380D283}" dt="2020-12-25T09:51:25.403" v="15" actId="22"/>
        <pc:sldMkLst>
          <pc:docMk/>
          <pc:sldMk cId="3928667524" sldId="261"/>
        </pc:sldMkLst>
        <pc:picChg chg="del">
          <ac:chgData name="Neemias e Catia Lima" userId="b77af7bd85500281" providerId="LiveId" clId="{0466606C-DA13-4260-9C18-7D09C380D283}" dt="2020-12-25T09:46:35.304" v="3" actId="478"/>
          <ac:picMkLst>
            <pc:docMk/>
            <pc:sldMk cId="3928667524" sldId="261"/>
            <ac:picMk id="3" creationId="{66B666E7-A9E5-4F51-9913-25131F6691AA}"/>
          </ac:picMkLst>
        </pc:picChg>
        <pc:picChg chg="add">
          <ac:chgData name="Neemias e Catia Lima" userId="b77af7bd85500281" providerId="LiveId" clId="{0466606C-DA13-4260-9C18-7D09C380D283}" dt="2020-12-25T09:51:25.403" v="15" actId="22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0466606C-DA13-4260-9C18-7D09C380D283}" dt="2020-12-25T09:51:15.187" v="14" actId="22"/>
        <pc:sldMkLst>
          <pc:docMk/>
          <pc:sldMk cId="2878419080" sldId="262"/>
        </pc:sldMkLst>
        <pc:picChg chg="del">
          <ac:chgData name="Neemias e Catia Lima" userId="b77af7bd85500281" providerId="LiveId" clId="{0466606C-DA13-4260-9C18-7D09C380D283}" dt="2020-12-25T09:46:39.402" v="4" actId="478"/>
          <ac:picMkLst>
            <pc:docMk/>
            <pc:sldMk cId="2878419080" sldId="262"/>
            <ac:picMk id="3" creationId="{84D7BAC0-F972-403D-A9D7-78E87F4FCBCF}"/>
          </ac:picMkLst>
        </pc:picChg>
        <pc:picChg chg="add">
          <ac:chgData name="Neemias e Catia Lima" userId="b77af7bd85500281" providerId="LiveId" clId="{0466606C-DA13-4260-9C18-7D09C380D283}" dt="2020-12-25T09:51:15.187" v="14" actId="22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Sp mod">
        <pc:chgData name="Neemias e Catia Lima" userId="b77af7bd85500281" providerId="LiveId" clId="{0466606C-DA13-4260-9C18-7D09C380D283}" dt="2020-12-25T09:51:03.415" v="13" actId="14100"/>
        <pc:sldMkLst>
          <pc:docMk/>
          <pc:sldMk cId="2294965639" sldId="263"/>
        </pc:sldMkLst>
        <pc:picChg chg="del">
          <ac:chgData name="Neemias e Catia Lima" userId="b77af7bd85500281" providerId="LiveId" clId="{0466606C-DA13-4260-9C18-7D09C380D283}" dt="2020-12-25T09:50:15.703" v="5" actId="478"/>
          <ac:picMkLst>
            <pc:docMk/>
            <pc:sldMk cId="2294965639" sldId="263"/>
            <ac:picMk id="3" creationId="{02EF9132-AB6C-4178-ABBE-9ED89BA4C38A}"/>
          </ac:picMkLst>
        </pc:picChg>
        <pc:picChg chg="add del">
          <ac:chgData name="Neemias e Catia Lima" userId="b77af7bd85500281" providerId="LiveId" clId="{0466606C-DA13-4260-9C18-7D09C380D283}" dt="2020-12-25T09:50:54.515" v="10" actId="478"/>
          <ac:picMkLst>
            <pc:docMk/>
            <pc:sldMk cId="2294965639" sldId="263"/>
            <ac:picMk id="4" creationId="{3DD9D330-14F0-48F6-9149-78D8A656F502}"/>
          </ac:picMkLst>
        </pc:picChg>
        <pc:picChg chg="add mod">
          <ac:chgData name="Neemias e Catia Lima" userId="b77af7bd85500281" providerId="LiveId" clId="{0466606C-DA13-4260-9C18-7D09C380D283}" dt="2020-12-25T09:51:03.415" v="13" actId="14100"/>
          <ac:picMkLst>
            <pc:docMk/>
            <pc:sldMk cId="2294965639" sldId="263"/>
            <ac:picMk id="6" creationId="{1415A579-C5E1-4ABC-8FC1-47A9DDAEF9B4}"/>
          </ac:picMkLst>
        </pc:picChg>
      </pc:sldChg>
      <pc:sldChg chg="addSp delSp mod">
        <pc:chgData name="Neemias e Catia Lima" userId="b77af7bd85500281" providerId="LiveId" clId="{0466606C-DA13-4260-9C18-7D09C380D283}" dt="2020-12-25T09:50:36.899" v="8" actId="22"/>
        <pc:sldMkLst>
          <pc:docMk/>
          <pc:sldMk cId="427176192" sldId="264"/>
        </pc:sldMkLst>
        <pc:picChg chg="del">
          <ac:chgData name="Neemias e Catia Lima" userId="b77af7bd85500281" providerId="LiveId" clId="{0466606C-DA13-4260-9C18-7D09C380D283}" dt="2020-12-25T09:50:17.096" v="6" actId="478"/>
          <ac:picMkLst>
            <pc:docMk/>
            <pc:sldMk cId="427176192" sldId="264"/>
            <ac:picMk id="3" creationId="{724EC0C1-3AE1-4B0D-998A-9A3D07A78FDC}"/>
          </ac:picMkLst>
        </pc:picChg>
        <pc:picChg chg="add">
          <ac:chgData name="Neemias e Catia Lima" userId="b77af7bd85500281" providerId="LiveId" clId="{0466606C-DA13-4260-9C18-7D09C380D283}" dt="2020-12-25T09:50:36.899" v="8" actId="22"/>
          <ac:picMkLst>
            <pc:docMk/>
            <pc:sldMk cId="427176192" sldId="264"/>
            <ac:picMk id="4" creationId="{82E0B02F-5DB2-4637-9A5E-0C176E064E49}"/>
          </ac:picMkLst>
        </pc:picChg>
      </pc:sldChg>
    </pc:docChg>
  </pc:docChgLst>
  <pc:docChgLst>
    <pc:chgData name="Neemias e Catia Lima" userId="b77af7bd85500281" providerId="LiveId" clId="{E304DB84-5844-4680-B188-77A6047A036D}"/>
    <pc:docChg chg="undo redo custSel addSld delSld modSld modMainMaster">
      <pc:chgData name="Neemias e Catia Lima" userId="b77af7bd85500281" providerId="LiveId" clId="{E304DB84-5844-4680-B188-77A6047A036D}" dt="2021-01-07T23:34:54.147" v="37" actId="22"/>
      <pc:docMkLst>
        <pc:docMk/>
      </pc:docMkLst>
      <pc:sldChg chg="addSp delSp mod modTransition">
        <pc:chgData name="Neemias e Catia Lima" userId="b77af7bd85500281" providerId="LiveId" clId="{E304DB84-5844-4680-B188-77A6047A036D}" dt="2021-01-06T23:45:14.879" v="9"/>
        <pc:sldMkLst>
          <pc:docMk/>
          <pc:sldMk cId="1479897616" sldId="257"/>
        </pc:sldMkLst>
        <pc:picChg chg="del">
          <ac:chgData name="Neemias e Catia Lima" userId="b77af7bd85500281" providerId="LiveId" clId="{E304DB84-5844-4680-B188-77A6047A036D}" dt="2021-01-06T23:44:20.973" v="0" actId="478"/>
          <ac:picMkLst>
            <pc:docMk/>
            <pc:sldMk cId="1479897616" sldId="257"/>
            <ac:picMk id="3" creationId="{A087D975-A397-4906-A47C-5E8E85FDDF8D}"/>
          </ac:picMkLst>
        </pc:picChg>
        <pc:picChg chg="add">
          <ac:chgData name="Neemias e Catia Lima" userId="b77af7bd85500281" providerId="LiveId" clId="{E304DB84-5844-4680-B188-77A6047A036D}" dt="2021-01-06T23:44:22.057" v="1" actId="22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14.879" v="9"/>
        <pc:sldMkLst>
          <pc:docMk/>
          <pc:sldMk cId="2168413777" sldId="258"/>
        </pc:sldMkLst>
        <pc:picChg chg="del">
          <ac:chgData name="Neemias e Catia Lima" userId="b77af7bd85500281" providerId="LiveId" clId="{E304DB84-5844-4680-B188-77A6047A036D}" dt="2021-01-06T23:44:32.667" v="4" actId="478"/>
          <ac:picMkLst>
            <pc:docMk/>
            <pc:sldMk cId="2168413777" sldId="258"/>
            <ac:picMk id="3" creationId="{70949792-58BE-441C-8F31-D0AB649988EE}"/>
          </ac:picMkLst>
        </pc:picChg>
        <pc:picChg chg="add">
          <ac:chgData name="Neemias e Catia Lima" userId="b77af7bd85500281" providerId="LiveId" clId="{E304DB84-5844-4680-B188-77A6047A036D}" dt="2021-01-06T23:44:33.443" v="5" actId="22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05.539" v="17" actId="22"/>
        <pc:sldMkLst>
          <pc:docMk/>
          <pc:sldMk cId="1830620196" sldId="259"/>
        </pc:sldMkLst>
        <pc:picChg chg="del">
          <ac:chgData name="Neemias e Catia Lima" userId="b77af7bd85500281" providerId="LiveId" clId="{E304DB84-5844-4680-B188-77A6047A036D}" dt="2021-01-06T23:46:04.498" v="16" actId="478"/>
          <ac:picMkLst>
            <pc:docMk/>
            <pc:sldMk cId="1830620196" sldId="259"/>
            <ac:picMk id="3" creationId="{B60DE70B-E878-4892-9860-9BAB9A00DEA4}"/>
          </ac:picMkLst>
        </pc:picChg>
        <pc:picChg chg="add">
          <ac:chgData name="Neemias e Catia Lima" userId="b77af7bd85500281" providerId="LiveId" clId="{E304DB84-5844-4680-B188-77A6047A036D}" dt="2021-01-06T23:46:05.539" v="17" actId="22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15.694" v="19" actId="22"/>
        <pc:sldMkLst>
          <pc:docMk/>
          <pc:sldMk cId="2149361457" sldId="260"/>
        </pc:sldMkLst>
        <pc:picChg chg="del">
          <ac:chgData name="Neemias e Catia Lima" userId="b77af7bd85500281" providerId="LiveId" clId="{E304DB84-5844-4680-B188-77A6047A036D}" dt="2021-01-06T23:46:14.721" v="18" actId="478"/>
          <ac:picMkLst>
            <pc:docMk/>
            <pc:sldMk cId="2149361457" sldId="260"/>
            <ac:picMk id="3" creationId="{2690691B-0B89-44CB-A552-2DDD226ED339}"/>
          </ac:picMkLst>
        </pc:picChg>
        <pc:picChg chg="add">
          <ac:chgData name="Neemias e Catia Lima" userId="b77af7bd85500281" providerId="LiveId" clId="{E304DB84-5844-4680-B188-77A6047A036D}" dt="2021-01-06T23:46:15.694" v="19" actId="22"/>
          <ac:picMkLst>
            <pc:docMk/>
            <pc:sldMk cId="2149361457" sldId="260"/>
            <ac:picMk id="4" creationId="{6FB4FB1B-2511-4E30-9780-3F0C57A590C3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30.088" v="21" actId="22"/>
        <pc:sldMkLst>
          <pc:docMk/>
          <pc:sldMk cId="3928667524" sldId="261"/>
        </pc:sldMkLst>
        <pc:picChg chg="del">
          <ac:chgData name="Neemias e Catia Lima" userId="b77af7bd85500281" providerId="LiveId" clId="{E304DB84-5844-4680-B188-77A6047A036D}" dt="2021-01-06T23:46:28.905" v="20" actId="478"/>
          <ac:picMkLst>
            <pc:docMk/>
            <pc:sldMk cId="3928667524" sldId="261"/>
            <ac:picMk id="3" creationId="{B9B1ACB6-6CDC-4607-B7C8-17869AC25AE5}"/>
          </ac:picMkLst>
        </pc:picChg>
        <pc:picChg chg="add">
          <ac:chgData name="Neemias e Catia Lima" userId="b77af7bd85500281" providerId="LiveId" clId="{E304DB84-5844-4680-B188-77A6047A036D}" dt="2021-01-06T23:46:30.088" v="21" actId="22"/>
          <ac:picMkLst>
            <pc:docMk/>
            <pc:sldMk cId="3928667524" sldId="261"/>
            <ac:picMk id="4" creationId="{C3AADADD-5E53-4518-9E19-A49CEF386642}"/>
          </ac:picMkLst>
        </pc:picChg>
      </pc:sldChg>
      <pc:sldChg chg="del modTransition">
        <pc:chgData name="Neemias e Catia Lima" userId="b77af7bd85500281" providerId="LiveId" clId="{E304DB84-5844-4680-B188-77A6047A036D}" dt="2021-01-06T23:46:32.711" v="22" actId="47"/>
        <pc:sldMkLst>
          <pc:docMk/>
          <pc:sldMk cId="2878419080" sldId="262"/>
        </pc:sldMkLst>
      </pc:sldChg>
      <pc:sldChg chg="del modTransition">
        <pc:chgData name="Neemias e Catia Lima" userId="b77af7bd85500281" providerId="LiveId" clId="{E304DB84-5844-4680-B188-77A6047A036D}" dt="2021-01-06T23:46:34.007" v="23" actId="47"/>
        <pc:sldMkLst>
          <pc:docMk/>
          <pc:sldMk cId="2294965639" sldId="263"/>
        </pc:sldMkLst>
      </pc:sldChg>
      <pc:sldChg chg="addSp delSp mod modTransition">
        <pc:chgData name="Neemias e Catia Lima" userId="b77af7bd85500281" providerId="LiveId" clId="{E304DB84-5844-4680-B188-77A6047A036D}" dt="2021-01-07T23:34:54.147" v="37" actId="22"/>
        <pc:sldMkLst>
          <pc:docMk/>
          <pc:sldMk cId="427176192" sldId="264"/>
        </pc:sldMkLst>
        <pc:picChg chg="add del">
          <ac:chgData name="Neemias e Catia Lima" userId="b77af7bd85500281" providerId="LiveId" clId="{E304DB84-5844-4680-B188-77A6047A036D}" dt="2021-01-07T23:34:54.147" v="37" actId="22"/>
          <ac:picMkLst>
            <pc:docMk/>
            <pc:sldMk cId="427176192" sldId="264"/>
            <ac:picMk id="3" creationId="{BBF17A04-21AE-4CB7-A608-2E003E37DBD6}"/>
          </ac:picMkLst>
        </pc:picChg>
        <pc:picChg chg="del">
          <ac:chgData name="Neemias e Catia Lima" userId="b77af7bd85500281" providerId="LiveId" clId="{E304DB84-5844-4680-B188-77A6047A036D}" dt="2021-01-06T23:46:38.810" v="26" actId="478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modSp mod modTransition">
        <pc:chgData name="Neemias e Catia Lima" userId="b77af7bd85500281" providerId="LiveId" clId="{E304DB84-5844-4680-B188-77A6047A036D}" dt="2021-01-06T23:48:02.913" v="31" actId="14100"/>
        <pc:sldMkLst>
          <pc:docMk/>
          <pc:sldMk cId="994347174" sldId="265"/>
        </pc:sldMkLst>
        <pc:picChg chg="add mod">
          <ac:chgData name="Neemias e Catia Lima" userId="b77af7bd85500281" providerId="LiveId" clId="{E304DB84-5844-4680-B188-77A6047A036D}" dt="2021-01-06T23:48:02.913" v="31" actId="14100"/>
          <ac:picMkLst>
            <pc:docMk/>
            <pc:sldMk cId="994347174" sldId="265"/>
            <ac:picMk id="4" creationId="{DA3638A2-27F2-4EC6-A666-7C318C5DCB0C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5:51.936" v="15" actId="22"/>
        <pc:sldMkLst>
          <pc:docMk/>
          <pc:sldMk cId="2119725163" sldId="266"/>
        </pc:sldMkLst>
        <pc:picChg chg="del">
          <ac:chgData name="Neemias e Catia Lima" userId="b77af7bd85500281" providerId="LiveId" clId="{E304DB84-5844-4680-B188-77A6047A036D}" dt="2021-01-06T23:45:50.658" v="14" actId="478"/>
          <ac:picMkLst>
            <pc:docMk/>
            <pc:sldMk cId="2119725163" sldId="266"/>
            <ac:picMk id="3" creationId="{49401536-C846-4A70-8C49-0A00DC51CC76}"/>
          </ac:picMkLst>
        </pc:picChg>
        <pc:picChg chg="add">
          <ac:chgData name="Neemias e Catia Lima" userId="b77af7bd85500281" providerId="LiveId" clId="{E304DB84-5844-4680-B188-77A6047A036D}" dt="2021-01-06T23:45:51.936" v="15" actId="22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35.005" v="13" actId="22"/>
        <pc:sldMkLst>
          <pc:docMk/>
          <pc:sldMk cId="2086161523" sldId="267"/>
        </pc:sldMkLst>
        <pc:picChg chg="del">
          <ac:chgData name="Neemias e Catia Lima" userId="b77af7bd85500281" providerId="LiveId" clId="{E304DB84-5844-4680-B188-77A6047A036D}" dt="2021-01-06T23:45:33.810" v="12" actId="478"/>
          <ac:picMkLst>
            <pc:docMk/>
            <pc:sldMk cId="2086161523" sldId="267"/>
            <ac:picMk id="3" creationId="{FDA8227B-101D-4E00-A626-B4754400E96D}"/>
          </ac:picMkLst>
        </pc:picChg>
        <pc:picChg chg="add">
          <ac:chgData name="Neemias e Catia Lima" userId="b77af7bd85500281" providerId="LiveId" clId="{E304DB84-5844-4680-B188-77A6047A036D}" dt="2021-01-06T23:45:35.005" v="13" actId="22"/>
          <ac:picMkLst>
            <pc:docMk/>
            <pc:sldMk cId="2086161523" sldId="267"/>
            <ac:picMk id="4" creationId="{6787E207-6DC9-48E8-81CF-FF08677ACF20}"/>
          </ac:picMkLst>
        </pc:picChg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06930818" sldId="268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317260512" sldId="269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3872063415" sldId="270"/>
        </pc:sldMkLst>
      </pc:sldChg>
      <pc:sldChg chg="addSp delSp add mod">
        <pc:chgData name="Neemias e Catia Lima" userId="b77af7bd85500281" providerId="LiveId" clId="{E304DB84-5844-4680-B188-77A6047A036D}" dt="2021-01-07T23:34:44.221" v="34" actId="22"/>
        <pc:sldMkLst>
          <pc:docMk/>
          <pc:sldMk cId="2421929742" sldId="271"/>
        </pc:sldMkLst>
        <pc:picChg chg="add">
          <ac:chgData name="Neemias e Catia Lima" userId="b77af7bd85500281" providerId="LiveId" clId="{E304DB84-5844-4680-B188-77A6047A036D}" dt="2021-01-07T23:34:44.221" v="34" actId="22"/>
          <ac:picMkLst>
            <pc:docMk/>
            <pc:sldMk cId="2421929742" sldId="271"/>
            <ac:picMk id="3" creationId="{321ED698-E30B-4BCE-B0AA-5FBEF995B4AF}"/>
          </ac:picMkLst>
        </pc:picChg>
        <pc:picChg chg="del">
          <ac:chgData name="Neemias e Catia Lima" userId="b77af7bd85500281" providerId="LiveId" clId="{E304DB84-5844-4680-B188-77A6047A036D}" dt="2021-01-07T23:34:22.578" v="33" actId="478"/>
          <ac:picMkLst>
            <pc:docMk/>
            <pc:sldMk cId="2421929742" sldId="271"/>
            <ac:picMk id="4" creationId="{4B025EB2-263D-40DE-9FCB-EC06DD695130}"/>
          </ac:picMkLst>
        </pc:picChg>
      </pc:sldChg>
      <pc:sldChg chg="del modTransition">
        <pc:chgData name="Neemias e Catia Lima" userId="b77af7bd85500281" providerId="LiveId" clId="{E304DB84-5844-4680-B188-77A6047A036D}" dt="2021-01-06T23:46:37.158" v="25" actId="47"/>
        <pc:sldMkLst>
          <pc:docMk/>
          <pc:sldMk cId="2466945412" sldId="271"/>
        </pc:sldMkLst>
      </pc:sldChg>
      <pc:sldChg chg="del modTransition">
        <pc:chgData name="Neemias e Catia Lima" userId="b77af7bd85500281" providerId="LiveId" clId="{E304DB84-5844-4680-B188-77A6047A036D}" dt="2021-01-06T23:46:36.160" v="24" actId="47"/>
        <pc:sldMkLst>
          <pc:docMk/>
          <pc:sldMk cId="3020494912" sldId="272"/>
        </pc:sldMkLst>
      </pc:sldChg>
      <pc:sldMasterChg chg="modTransition modSldLayout">
        <pc:chgData name="Neemias e Catia Lima" userId="b77af7bd85500281" providerId="LiveId" clId="{E304DB84-5844-4680-B188-77A6047A036D}" dt="2021-01-06T23:45:14.879" v="9"/>
        <pc:sldMasterMkLst>
          <pc:docMk/>
          <pc:sldMasterMk cId="4261262331" sldId="2147483648"/>
        </pc:sldMasterMkLst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377009043" sldId="2147483649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0614169" sldId="2147483650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622747317" sldId="2147483651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8843504" sldId="2147483652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657877036" sldId="2147483653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353681178" sldId="2147483654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8689236" sldId="2147483655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818528198" sldId="2147483656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733823139" sldId="2147483657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35185283" sldId="2147483658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048869585" sldId="2147483659"/>
          </pc:sldLayoutMkLst>
        </pc:sldLayoutChg>
      </pc:sldMasterChg>
    </pc:docChg>
  </pc:docChgLst>
  <pc:docChgLst>
    <pc:chgData name="Neemias e Catia Lima" userId="b77af7bd85500281" providerId="LiveId" clId="{D2CE1B7C-7314-4C9F-B7BF-D35B6E1A1449}"/>
    <pc:docChg chg="addSld modSld">
      <pc:chgData name="Neemias e Catia Lima" userId="b77af7bd85500281" providerId="LiveId" clId="{D2CE1B7C-7314-4C9F-B7BF-D35B6E1A1449}" dt="2021-01-01T08:54:12.021" v="4" actId="22"/>
      <pc:docMkLst>
        <pc:docMk/>
      </pc:docMkLst>
      <pc:sldChg chg="addSp mod">
        <pc:chgData name="Neemias e Catia Lima" userId="b77af7bd85500281" providerId="LiveId" clId="{D2CE1B7C-7314-4C9F-B7BF-D35B6E1A1449}" dt="2021-01-01T08:53:49.232" v="2" actId="22"/>
        <pc:sldMkLst>
          <pc:docMk/>
          <pc:sldMk cId="427176192" sldId="264"/>
        </pc:sldMkLst>
        <pc:picChg chg="add">
          <ac:chgData name="Neemias e Catia Lima" userId="b77af7bd85500281" providerId="LiveId" clId="{D2CE1B7C-7314-4C9F-B7BF-D35B6E1A1449}" dt="2021-01-01T08:53:49.232" v="2" actId="22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add mod">
        <pc:chgData name="Neemias e Catia Lima" userId="b77af7bd85500281" providerId="LiveId" clId="{D2CE1B7C-7314-4C9F-B7BF-D35B6E1A1449}" dt="2021-01-01T08:53:59.473" v="3" actId="22"/>
        <pc:sldMkLst>
          <pc:docMk/>
          <pc:sldMk cId="2466945412" sldId="271"/>
        </pc:sldMkLst>
        <pc:picChg chg="add">
          <ac:chgData name="Neemias e Catia Lima" userId="b77af7bd85500281" providerId="LiveId" clId="{D2CE1B7C-7314-4C9F-B7BF-D35B6E1A1449}" dt="2021-01-01T08:53:59.473" v="3" actId="22"/>
          <ac:picMkLst>
            <pc:docMk/>
            <pc:sldMk cId="2466945412" sldId="271"/>
            <ac:picMk id="3" creationId="{C315FD17-D8EE-46FD-98BC-F41740DF9E9A}"/>
          </ac:picMkLst>
        </pc:picChg>
      </pc:sldChg>
      <pc:sldChg chg="addSp add mod">
        <pc:chgData name="Neemias e Catia Lima" userId="b77af7bd85500281" providerId="LiveId" clId="{D2CE1B7C-7314-4C9F-B7BF-D35B6E1A1449}" dt="2021-01-01T08:54:12.021" v="4" actId="22"/>
        <pc:sldMkLst>
          <pc:docMk/>
          <pc:sldMk cId="3020494912" sldId="272"/>
        </pc:sldMkLst>
        <pc:picChg chg="add">
          <ac:chgData name="Neemias e Catia Lima" userId="b77af7bd85500281" providerId="LiveId" clId="{D2CE1B7C-7314-4C9F-B7BF-D35B6E1A1449}" dt="2021-01-01T08:54:12.021" v="4" actId="22"/>
          <ac:picMkLst>
            <pc:docMk/>
            <pc:sldMk cId="3020494912" sldId="272"/>
            <ac:picMk id="3" creationId="{3444A901-71AD-47B5-A4AF-2C6258112A4D}"/>
          </ac:picMkLst>
        </pc:picChg>
      </pc:sldChg>
    </pc:docChg>
  </pc:docChgLst>
  <pc:docChgLst>
    <pc:chgData name="Neemias e Catia Lima" userId="b77af7bd85500281" providerId="LiveId" clId="{A74D5C07-2B35-40B4-A299-3D5A519C5577}"/>
    <pc:docChg chg="custSel modSld">
      <pc:chgData name="Neemias e Catia Lima" userId="b77af7bd85500281" providerId="LiveId" clId="{A74D5C07-2B35-40B4-A299-3D5A519C5577}" dt="2021-01-14T08:46:07.129" v="15" actId="22"/>
      <pc:docMkLst>
        <pc:docMk/>
      </pc:docMkLst>
      <pc:sldChg chg="addSp delSp mod">
        <pc:chgData name="Neemias e Catia Lima" userId="b77af7bd85500281" providerId="LiveId" clId="{A74D5C07-2B35-40B4-A299-3D5A519C5577}" dt="2021-01-14T08:44:47.334" v="9" actId="22"/>
        <pc:sldMkLst>
          <pc:docMk/>
          <pc:sldMk cId="1479897616" sldId="257"/>
        </pc:sldMkLst>
        <pc:picChg chg="add">
          <ac:chgData name="Neemias e Catia Lima" userId="b77af7bd85500281" providerId="LiveId" clId="{A74D5C07-2B35-40B4-A299-3D5A519C5577}" dt="2021-01-14T08:44:47.334" v="9" actId="22"/>
          <ac:picMkLst>
            <pc:docMk/>
            <pc:sldMk cId="1479897616" sldId="257"/>
            <ac:picMk id="3" creationId="{D6DEC5D5-223A-4F28-A554-7C1944D705A1}"/>
          </ac:picMkLst>
        </pc:picChg>
        <pc:picChg chg="del">
          <ac:chgData name="Neemias e Catia Lima" userId="b77af7bd85500281" providerId="LiveId" clId="{A74D5C07-2B35-40B4-A299-3D5A519C5577}" dt="2021-01-14T08:44:46.477" v="8" actId="478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mod">
        <pc:chgData name="Neemias e Catia Lima" userId="b77af7bd85500281" providerId="LiveId" clId="{A74D5C07-2B35-40B4-A299-3D5A519C5577}" dt="2021-01-14T08:45:15.757" v="11" actId="22"/>
        <pc:sldMkLst>
          <pc:docMk/>
          <pc:sldMk cId="2168413777" sldId="258"/>
        </pc:sldMkLst>
        <pc:picChg chg="add">
          <ac:chgData name="Neemias e Catia Lima" userId="b77af7bd85500281" providerId="LiveId" clId="{A74D5C07-2B35-40B4-A299-3D5A519C5577}" dt="2021-01-14T08:45:15.757" v="11" actId="22"/>
          <ac:picMkLst>
            <pc:docMk/>
            <pc:sldMk cId="2168413777" sldId="258"/>
            <ac:picMk id="3" creationId="{B817CDA2-DFDF-41C0-822B-5E8448852AC7}"/>
          </ac:picMkLst>
        </pc:picChg>
        <pc:picChg chg="del">
          <ac:chgData name="Neemias e Catia Lima" userId="b77af7bd85500281" providerId="LiveId" clId="{A74D5C07-2B35-40B4-A299-3D5A519C5577}" dt="2021-01-14T08:43:49.092" v="1" actId="478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">
        <pc:chgData name="Neemias e Catia Lima" userId="b77af7bd85500281" providerId="LiveId" clId="{A74D5C07-2B35-40B4-A299-3D5A519C5577}" dt="2021-01-14T08:45:54.634" v="14" actId="22"/>
        <pc:sldMkLst>
          <pc:docMk/>
          <pc:sldMk cId="1830620196" sldId="259"/>
        </pc:sldMkLst>
        <pc:picChg chg="add">
          <ac:chgData name="Neemias e Catia Lima" userId="b77af7bd85500281" providerId="LiveId" clId="{A74D5C07-2B35-40B4-A299-3D5A519C5577}" dt="2021-01-14T08:45:54.634" v="14" actId="22"/>
          <ac:picMkLst>
            <pc:docMk/>
            <pc:sldMk cId="1830620196" sldId="259"/>
            <ac:picMk id="3" creationId="{8EE03FE2-B31C-42D4-A19D-EC140D8EB194}"/>
          </ac:picMkLst>
        </pc:picChg>
        <pc:picChg chg="del">
          <ac:chgData name="Neemias e Catia Lima" userId="b77af7bd85500281" providerId="LiveId" clId="{A74D5C07-2B35-40B4-A299-3D5A519C5577}" dt="2021-01-14T08:43:59.642" v="4" actId="478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">
        <pc:chgData name="Neemias e Catia Lima" userId="b77af7bd85500281" providerId="LiveId" clId="{A74D5C07-2B35-40B4-A299-3D5A519C5577}" dt="2021-01-14T08:46:07.129" v="15" actId="22"/>
        <pc:sldMkLst>
          <pc:docMk/>
          <pc:sldMk cId="2149361457" sldId="260"/>
        </pc:sldMkLst>
        <pc:picChg chg="add">
          <ac:chgData name="Neemias e Catia Lima" userId="b77af7bd85500281" providerId="LiveId" clId="{A74D5C07-2B35-40B4-A299-3D5A519C5577}" dt="2021-01-14T08:46:07.129" v="15" actId="22"/>
          <ac:picMkLst>
            <pc:docMk/>
            <pc:sldMk cId="2149361457" sldId="260"/>
            <ac:picMk id="3" creationId="{AFC174BC-6EED-4AEC-8DE8-482A6CEA3B52}"/>
          </ac:picMkLst>
        </pc:picChg>
        <pc:picChg chg="del">
          <ac:chgData name="Neemias e Catia Lima" userId="b77af7bd85500281" providerId="LiveId" clId="{A74D5C07-2B35-40B4-A299-3D5A519C5577}" dt="2021-01-14T08:44:02.710" v="5" actId="478"/>
          <ac:picMkLst>
            <pc:docMk/>
            <pc:sldMk cId="2149361457" sldId="260"/>
            <ac:picMk id="4" creationId="{6FB4FB1B-2511-4E30-9780-3F0C57A590C3}"/>
          </ac:picMkLst>
        </pc:picChg>
      </pc:sldChg>
      <pc:sldChg chg="delSp mod">
        <pc:chgData name="Neemias e Catia Lima" userId="b77af7bd85500281" providerId="LiveId" clId="{A74D5C07-2B35-40B4-A299-3D5A519C5577}" dt="2021-01-14T08:44:07.150" v="6" actId="478"/>
        <pc:sldMkLst>
          <pc:docMk/>
          <pc:sldMk cId="3928667524" sldId="261"/>
        </pc:sldMkLst>
        <pc:picChg chg="del">
          <ac:chgData name="Neemias e Catia Lima" userId="b77af7bd85500281" providerId="LiveId" clId="{A74D5C07-2B35-40B4-A299-3D5A519C5577}" dt="2021-01-14T08:44:07.150" v="6" actId="478"/>
          <ac:picMkLst>
            <pc:docMk/>
            <pc:sldMk cId="3928667524" sldId="261"/>
            <ac:picMk id="4" creationId="{C3AADADD-5E53-4518-9E19-A49CEF386642}"/>
          </ac:picMkLst>
        </pc:picChg>
      </pc:sldChg>
      <pc:sldChg chg="delSp mod">
        <pc:chgData name="Neemias e Catia Lima" userId="b77af7bd85500281" providerId="LiveId" clId="{A74D5C07-2B35-40B4-A299-3D5A519C5577}" dt="2021-01-14T08:44:09.928" v="7" actId="478"/>
        <pc:sldMkLst>
          <pc:docMk/>
          <pc:sldMk cId="427176192" sldId="264"/>
        </pc:sldMkLst>
        <pc:picChg chg="del">
          <ac:chgData name="Neemias e Catia Lima" userId="b77af7bd85500281" providerId="LiveId" clId="{A74D5C07-2B35-40B4-A299-3D5A519C5577}" dt="2021-01-14T08:44:09.928" v="7" actId="478"/>
          <ac:picMkLst>
            <pc:docMk/>
            <pc:sldMk cId="427176192" sldId="264"/>
            <ac:picMk id="3" creationId="{BBF17A04-21AE-4CB7-A608-2E003E37DBD6}"/>
          </ac:picMkLst>
        </pc:picChg>
      </pc:sldChg>
      <pc:sldChg chg="addSp delSp mod">
        <pc:chgData name="Neemias e Catia Lima" userId="b77af7bd85500281" providerId="LiveId" clId="{A74D5C07-2B35-40B4-A299-3D5A519C5577}" dt="2021-01-14T08:45:43.059" v="13" actId="22"/>
        <pc:sldMkLst>
          <pc:docMk/>
          <pc:sldMk cId="2119725163" sldId="266"/>
        </pc:sldMkLst>
        <pc:picChg chg="add">
          <ac:chgData name="Neemias e Catia Lima" userId="b77af7bd85500281" providerId="LiveId" clId="{A74D5C07-2B35-40B4-A299-3D5A519C5577}" dt="2021-01-14T08:45:43.059" v="13" actId="22"/>
          <ac:picMkLst>
            <pc:docMk/>
            <pc:sldMk cId="2119725163" sldId="266"/>
            <ac:picMk id="3" creationId="{3E3FF18C-5A15-4358-B455-1B1B34EC487B}"/>
          </ac:picMkLst>
        </pc:picChg>
        <pc:picChg chg="del">
          <ac:chgData name="Neemias e Catia Lima" userId="b77af7bd85500281" providerId="LiveId" clId="{A74D5C07-2B35-40B4-A299-3D5A519C5577}" dt="2021-01-14T08:43:55.760" v="3" actId="478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mod">
        <pc:chgData name="Neemias e Catia Lima" userId="b77af7bd85500281" providerId="LiveId" clId="{A74D5C07-2B35-40B4-A299-3D5A519C5577}" dt="2021-01-14T08:45:30.456" v="12" actId="22"/>
        <pc:sldMkLst>
          <pc:docMk/>
          <pc:sldMk cId="2086161523" sldId="267"/>
        </pc:sldMkLst>
        <pc:picChg chg="add">
          <ac:chgData name="Neemias e Catia Lima" userId="b77af7bd85500281" providerId="LiveId" clId="{A74D5C07-2B35-40B4-A299-3D5A519C5577}" dt="2021-01-14T08:45:30.456" v="12" actId="22"/>
          <ac:picMkLst>
            <pc:docMk/>
            <pc:sldMk cId="2086161523" sldId="267"/>
            <ac:picMk id="3" creationId="{308E66C3-A25C-4EFE-B353-FA82D135CA47}"/>
          </ac:picMkLst>
        </pc:picChg>
        <pc:picChg chg="del">
          <ac:chgData name="Neemias e Catia Lima" userId="b77af7bd85500281" providerId="LiveId" clId="{A74D5C07-2B35-40B4-A299-3D5A519C5577}" dt="2021-01-14T08:43:52.255" v="2" actId="478"/>
          <ac:picMkLst>
            <pc:docMk/>
            <pc:sldMk cId="2086161523" sldId="267"/>
            <ac:picMk id="4" creationId="{6787E207-6DC9-48E8-81CF-FF08677ACF20}"/>
          </ac:picMkLst>
        </pc:picChg>
      </pc:sldChg>
      <pc:sldChg chg="addSp delSp mod">
        <pc:chgData name="Neemias e Catia Lima" userId="b77af7bd85500281" providerId="LiveId" clId="{A74D5C07-2B35-40B4-A299-3D5A519C5577}" dt="2021-01-14T08:45:03.893" v="10" actId="22"/>
        <pc:sldMkLst>
          <pc:docMk/>
          <pc:sldMk cId="2421929742" sldId="271"/>
        </pc:sldMkLst>
        <pc:picChg chg="del">
          <ac:chgData name="Neemias e Catia Lima" userId="b77af7bd85500281" providerId="LiveId" clId="{A74D5C07-2B35-40B4-A299-3D5A519C5577}" dt="2021-01-14T08:43:46.379" v="0" actId="478"/>
          <ac:picMkLst>
            <pc:docMk/>
            <pc:sldMk cId="2421929742" sldId="271"/>
            <ac:picMk id="3" creationId="{321ED698-E30B-4BCE-B0AA-5FBEF995B4AF}"/>
          </ac:picMkLst>
        </pc:picChg>
        <pc:picChg chg="add">
          <ac:chgData name="Neemias e Catia Lima" userId="b77af7bd85500281" providerId="LiveId" clId="{A74D5C07-2B35-40B4-A299-3D5A519C5577}" dt="2021-01-14T08:45:03.893" v="10" actId="22"/>
          <ac:picMkLst>
            <pc:docMk/>
            <pc:sldMk cId="2421929742" sldId="271"/>
            <ac:picMk id="4" creationId="{CEE1EBE6-CAC0-4137-BF4B-2826C34C4236}"/>
          </ac:picMkLst>
        </pc:picChg>
      </pc:sldChg>
    </pc:docChg>
  </pc:docChgLst>
  <pc:docChgLst>
    <pc:chgData name="Neemias e Catia Lima" userId="b77af7bd85500281" providerId="LiveId" clId="{198631D1-C922-4793-A695-C878FBB15770}"/>
    <pc:docChg chg="undo custSel delSld modSld">
      <pc:chgData name="Neemias e Catia Lima" userId="b77af7bd85500281" providerId="LiveId" clId="{198631D1-C922-4793-A695-C878FBB15770}" dt="2021-01-14T21:44:12.921" v="5" actId="14100"/>
      <pc:docMkLst>
        <pc:docMk/>
      </pc:docMkLst>
      <pc:sldChg chg="addSp delSp modSp mod">
        <pc:chgData name="Neemias e Catia Lima" userId="b77af7bd85500281" providerId="LiveId" clId="{198631D1-C922-4793-A695-C878FBB15770}" dt="2021-01-14T21:44:12.921" v="5" actId="14100"/>
        <pc:sldMkLst>
          <pc:docMk/>
          <pc:sldMk cId="3928667524" sldId="261"/>
        </pc:sldMkLst>
        <pc:picChg chg="add del">
          <ac:chgData name="Neemias e Catia Lima" userId="b77af7bd85500281" providerId="LiveId" clId="{198631D1-C922-4793-A695-C878FBB15770}" dt="2021-01-14T21:44:02.820" v="2" actId="22"/>
          <ac:picMkLst>
            <pc:docMk/>
            <pc:sldMk cId="3928667524" sldId="261"/>
            <ac:picMk id="3" creationId="{A6369A92-B2C2-4F5D-B2DA-E58BE0DCFB2A}"/>
          </ac:picMkLst>
        </pc:picChg>
        <pc:picChg chg="add mod">
          <ac:chgData name="Neemias e Catia Lima" userId="b77af7bd85500281" providerId="LiveId" clId="{198631D1-C922-4793-A695-C878FBB15770}" dt="2021-01-14T21:44:12.921" v="5" actId="14100"/>
          <ac:picMkLst>
            <pc:docMk/>
            <pc:sldMk cId="3928667524" sldId="261"/>
            <ac:picMk id="5" creationId="{DFF0EF78-0A92-48CC-8507-8481408B57C5}"/>
          </ac:picMkLst>
        </pc:picChg>
      </pc:sldChg>
      <pc:sldChg chg="del">
        <pc:chgData name="Neemias e Catia Lima" userId="b77af7bd85500281" providerId="LiveId" clId="{198631D1-C922-4793-A695-C878FBB15770}" dt="2021-01-14T21:44:00.019" v="0" actId="47"/>
        <pc:sldMkLst>
          <pc:docMk/>
          <pc:sldMk cId="427176192" sldId="264"/>
        </pc:sldMkLst>
      </pc:sldChg>
    </pc:docChg>
  </pc:docChgLst>
  <pc:docChgLst>
    <pc:chgData name="Neemias e Catia Lima" userId="b77af7bd85500281" providerId="LiveId" clId="{3700A1F3-3120-44EC-BA26-F5B4E05E6924}"/>
    <pc:docChg chg="custSel addSld modSld">
      <pc:chgData name="Neemias e Catia Lima" userId="b77af7bd85500281" providerId="LiveId" clId="{3700A1F3-3120-44EC-BA26-F5B4E05E6924}" dt="2020-12-31T17:43:43.364" v="25" actId="22"/>
      <pc:docMkLst>
        <pc:docMk/>
      </pc:docMkLst>
      <pc:sldChg chg="addSp delSp mod">
        <pc:chgData name="Neemias e Catia Lima" userId="b77af7bd85500281" providerId="LiveId" clId="{3700A1F3-3120-44EC-BA26-F5B4E05E6924}" dt="2020-12-31T17:40:22.452" v="10" actId="22"/>
        <pc:sldMkLst>
          <pc:docMk/>
          <pc:sldMk cId="1479897616" sldId="257"/>
        </pc:sldMkLst>
        <pc:picChg chg="add">
          <ac:chgData name="Neemias e Catia Lima" userId="b77af7bd85500281" providerId="LiveId" clId="{3700A1F3-3120-44EC-BA26-F5B4E05E6924}" dt="2020-12-31T17:40:22.452" v="10" actId="22"/>
          <ac:picMkLst>
            <pc:docMk/>
            <pc:sldMk cId="1479897616" sldId="257"/>
            <ac:picMk id="3" creationId="{A087D975-A397-4906-A47C-5E8E85FDDF8D}"/>
          </ac:picMkLst>
        </pc:picChg>
        <pc:picChg chg="del">
          <ac:chgData name="Neemias e Catia Lima" userId="b77af7bd85500281" providerId="LiveId" clId="{3700A1F3-3120-44EC-BA26-F5B4E05E6924}" dt="2020-12-31T17:39:46.526" v="9" actId="478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3700A1F3-3120-44EC-BA26-F5B4E05E6924}" dt="2020-12-31T17:40:33.410" v="11" actId="22"/>
        <pc:sldMkLst>
          <pc:docMk/>
          <pc:sldMk cId="2168413777" sldId="258"/>
        </pc:sldMkLst>
        <pc:picChg chg="add">
          <ac:chgData name="Neemias e Catia Lima" userId="b77af7bd85500281" providerId="LiveId" clId="{3700A1F3-3120-44EC-BA26-F5B4E05E6924}" dt="2020-12-31T17:40:33.410" v="11" actId="22"/>
          <ac:picMkLst>
            <pc:docMk/>
            <pc:sldMk cId="2168413777" sldId="258"/>
            <ac:picMk id="3" creationId="{70949792-58BE-441C-8F31-D0AB649988EE}"/>
          </ac:picMkLst>
        </pc:picChg>
        <pc:picChg chg="del">
          <ac:chgData name="Neemias e Catia Lima" userId="b77af7bd85500281" providerId="LiveId" clId="{3700A1F3-3120-44EC-BA26-F5B4E05E6924}" dt="2020-12-31T17:39:37.893" v="6" actId="478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3700A1F3-3120-44EC-BA26-F5B4E05E6924}" dt="2020-12-31T17:42:17.147" v="14" actId="22"/>
        <pc:sldMkLst>
          <pc:docMk/>
          <pc:sldMk cId="1830620196" sldId="259"/>
        </pc:sldMkLst>
        <pc:picChg chg="add">
          <ac:chgData name="Neemias e Catia Lima" userId="b77af7bd85500281" providerId="LiveId" clId="{3700A1F3-3120-44EC-BA26-F5B4E05E6924}" dt="2020-12-31T17:42:17.147" v="14" actId="22"/>
          <ac:picMkLst>
            <pc:docMk/>
            <pc:sldMk cId="1830620196" sldId="259"/>
            <ac:picMk id="3" creationId="{B60DE70B-E878-4892-9860-9BAB9A00DEA4}"/>
          </ac:picMkLst>
        </pc:picChg>
        <pc:picChg chg="del">
          <ac:chgData name="Neemias e Catia Lima" userId="b77af7bd85500281" providerId="LiveId" clId="{3700A1F3-3120-44EC-BA26-F5B4E05E6924}" dt="2020-12-31T17:39:36.435" v="5" actId="478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3700A1F3-3120-44EC-BA26-F5B4E05E6924}" dt="2020-12-31T17:42:31.266" v="15" actId="22"/>
        <pc:sldMkLst>
          <pc:docMk/>
          <pc:sldMk cId="2149361457" sldId="260"/>
        </pc:sldMkLst>
        <pc:picChg chg="add">
          <ac:chgData name="Neemias e Catia Lima" userId="b77af7bd85500281" providerId="LiveId" clId="{3700A1F3-3120-44EC-BA26-F5B4E05E6924}" dt="2020-12-31T17:42:31.266" v="15" actId="22"/>
          <ac:picMkLst>
            <pc:docMk/>
            <pc:sldMk cId="2149361457" sldId="260"/>
            <ac:picMk id="3" creationId="{2690691B-0B89-44CB-A552-2DDD226ED339}"/>
          </ac:picMkLst>
        </pc:picChg>
        <pc:picChg chg="del">
          <ac:chgData name="Neemias e Catia Lima" userId="b77af7bd85500281" providerId="LiveId" clId="{3700A1F3-3120-44EC-BA26-F5B4E05E6924}" dt="2020-12-31T17:39:33.892" v="4" actId="478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3700A1F3-3120-44EC-BA26-F5B4E05E6924}" dt="2020-12-31T17:42:40.341" v="16" actId="22"/>
        <pc:sldMkLst>
          <pc:docMk/>
          <pc:sldMk cId="3928667524" sldId="261"/>
        </pc:sldMkLst>
        <pc:picChg chg="add">
          <ac:chgData name="Neemias e Catia Lima" userId="b77af7bd85500281" providerId="LiveId" clId="{3700A1F3-3120-44EC-BA26-F5B4E05E6924}" dt="2020-12-31T17:42:40.341" v="16" actId="22"/>
          <ac:picMkLst>
            <pc:docMk/>
            <pc:sldMk cId="3928667524" sldId="261"/>
            <ac:picMk id="3" creationId="{B9B1ACB6-6CDC-4607-B7C8-17869AC25AE5}"/>
          </ac:picMkLst>
        </pc:picChg>
        <pc:picChg chg="del">
          <ac:chgData name="Neemias e Catia Lima" userId="b77af7bd85500281" providerId="LiveId" clId="{3700A1F3-3120-44EC-BA26-F5B4E05E6924}" dt="2020-12-31T17:39:31.829" v="3" actId="478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3700A1F3-3120-44EC-BA26-F5B4E05E6924}" dt="2020-12-31T17:42:48.474" v="17" actId="22"/>
        <pc:sldMkLst>
          <pc:docMk/>
          <pc:sldMk cId="2878419080" sldId="262"/>
        </pc:sldMkLst>
        <pc:picChg chg="add">
          <ac:chgData name="Neemias e Catia Lima" userId="b77af7bd85500281" providerId="LiveId" clId="{3700A1F3-3120-44EC-BA26-F5B4E05E6924}" dt="2020-12-31T17:42:48.474" v="17" actId="22"/>
          <ac:picMkLst>
            <pc:docMk/>
            <pc:sldMk cId="2878419080" sldId="262"/>
            <ac:picMk id="3" creationId="{4CB01B4B-C1DF-40A9-87FB-9206E7BBDB52}"/>
          </ac:picMkLst>
        </pc:picChg>
        <pc:picChg chg="del">
          <ac:chgData name="Neemias e Catia Lima" userId="b77af7bd85500281" providerId="LiveId" clId="{3700A1F3-3120-44EC-BA26-F5B4E05E6924}" dt="2020-12-31T17:39:30.501" v="2" actId="478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">
        <pc:chgData name="Neemias e Catia Lima" userId="b77af7bd85500281" providerId="LiveId" clId="{3700A1F3-3120-44EC-BA26-F5B4E05E6924}" dt="2020-12-31T17:43:01.596" v="18" actId="22"/>
        <pc:sldMkLst>
          <pc:docMk/>
          <pc:sldMk cId="2294965639" sldId="263"/>
        </pc:sldMkLst>
        <pc:picChg chg="add">
          <ac:chgData name="Neemias e Catia Lima" userId="b77af7bd85500281" providerId="LiveId" clId="{3700A1F3-3120-44EC-BA26-F5B4E05E6924}" dt="2020-12-31T17:43:01.596" v="18" actId="22"/>
          <ac:picMkLst>
            <pc:docMk/>
            <pc:sldMk cId="2294965639" sldId="263"/>
            <ac:picMk id="3" creationId="{E45660C4-EDAE-43F4-A164-274C2BF6F650}"/>
          </ac:picMkLst>
        </pc:picChg>
        <pc:picChg chg="del">
          <ac:chgData name="Neemias e Catia Lima" userId="b77af7bd85500281" providerId="LiveId" clId="{3700A1F3-3120-44EC-BA26-F5B4E05E6924}" dt="2020-12-31T17:39:28.565" v="1" actId="478"/>
          <ac:picMkLst>
            <pc:docMk/>
            <pc:sldMk cId="2294965639" sldId="263"/>
            <ac:picMk id="6" creationId="{1415A579-C5E1-4ABC-8FC1-47A9DDAEF9B4}"/>
          </ac:picMkLst>
        </pc:picChg>
      </pc:sldChg>
      <pc:sldChg chg="delSp mod">
        <pc:chgData name="Neemias e Catia Lima" userId="b77af7bd85500281" providerId="LiveId" clId="{3700A1F3-3120-44EC-BA26-F5B4E05E6924}" dt="2020-12-31T17:39:25.703" v="0" actId="478"/>
        <pc:sldMkLst>
          <pc:docMk/>
          <pc:sldMk cId="427176192" sldId="264"/>
        </pc:sldMkLst>
        <pc:picChg chg="del">
          <ac:chgData name="Neemias e Catia Lima" userId="b77af7bd85500281" providerId="LiveId" clId="{3700A1F3-3120-44EC-BA26-F5B4E05E6924}" dt="2020-12-31T17:39:25.703" v="0" actId="478"/>
          <ac:picMkLst>
            <pc:docMk/>
            <pc:sldMk cId="427176192" sldId="264"/>
            <ac:picMk id="4" creationId="{82E0B02F-5DB2-4637-9A5E-0C176E064E49}"/>
          </ac:picMkLst>
        </pc:picChg>
      </pc:sldChg>
      <pc:sldChg chg="addSp add mod">
        <pc:chgData name="Neemias e Catia Lima" userId="b77af7bd85500281" providerId="LiveId" clId="{3700A1F3-3120-44EC-BA26-F5B4E05E6924}" dt="2020-12-31T17:42:00.030" v="13" actId="22"/>
        <pc:sldMkLst>
          <pc:docMk/>
          <pc:sldMk cId="2119725163" sldId="266"/>
        </pc:sldMkLst>
        <pc:picChg chg="add">
          <ac:chgData name="Neemias e Catia Lima" userId="b77af7bd85500281" providerId="LiveId" clId="{3700A1F3-3120-44EC-BA26-F5B4E05E6924}" dt="2020-12-31T17:42:00.030" v="13" actId="22"/>
          <ac:picMkLst>
            <pc:docMk/>
            <pc:sldMk cId="2119725163" sldId="266"/>
            <ac:picMk id="3" creationId="{49401536-C846-4A70-8C49-0A00DC51CC76}"/>
          </ac:picMkLst>
        </pc:picChg>
      </pc:sldChg>
      <pc:sldChg chg="addSp add mod">
        <pc:chgData name="Neemias e Catia Lima" userId="b77af7bd85500281" providerId="LiveId" clId="{3700A1F3-3120-44EC-BA26-F5B4E05E6924}" dt="2020-12-31T17:41:48.595" v="12" actId="22"/>
        <pc:sldMkLst>
          <pc:docMk/>
          <pc:sldMk cId="2086161523" sldId="267"/>
        </pc:sldMkLst>
        <pc:picChg chg="add">
          <ac:chgData name="Neemias e Catia Lima" userId="b77af7bd85500281" providerId="LiveId" clId="{3700A1F3-3120-44EC-BA26-F5B4E05E6924}" dt="2020-12-31T17:41:48.595" v="12" actId="22"/>
          <ac:picMkLst>
            <pc:docMk/>
            <pc:sldMk cId="2086161523" sldId="267"/>
            <ac:picMk id="3" creationId="{FDA8227B-101D-4E00-A626-B4754400E96D}"/>
          </ac:picMkLst>
        </pc:picChg>
      </pc:sldChg>
      <pc:sldChg chg="addSp delSp add mod">
        <pc:chgData name="Neemias e Catia Lima" userId="b77af7bd85500281" providerId="LiveId" clId="{3700A1F3-3120-44EC-BA26-F5B4E05E6924}" dt="2020-12-31T17:43:28.805" v="23" actId="22"/>
        <pc:sldMkLst>
          <pc:docMk/>
          <pc:sldMk cId="106930818" sldId="268"/>
        </pc:sldMkLst>
        <pc:picChg chg="del">
          <ac:chgData name="Neemias e Catia Lima" userId="b77af7bd85500281" providerId="LiveId" clId="{3700A1F3-3120-44EC-BA26-F5B4E05E6924}" dt="2020-12-31T17:43:11.763" v="20" actId="478"/>
          <ac:picMkLst>
            <pc:docMk/>
            <pc:sldMk cId="106930818" sldId="268"/>
            <ac:picMk id="3" creationId="{106B1E07-C0F6-4CB6-B542-6EE7BF6DB4BE}"/>
          </ac:picMkLst>
        </pc:picChg>
        <pc:picChg chg="add">
          <ac:chgData name="Neemias e Catia Lima" userId="b77af7bd85500281" providerId="LiveId" clId="{3700A1F3-3120-44EC-BA26-F5B4E05E6924}" dt="2020-12-31T17:43:28.805" v="23" actId="22"/>
          <ac:picMkLst>
            <pc:docMk/>
            <pc:sldMk cId="106930818" sldId="268"/>
            <ac:picMk id="4" creationId="{5E045ADB-0F08-4914-96C3-947ACA5D3CFA}"/>
          </ac:picMkLst>
        </pc:picChg>
      </pc:sldChg>
      <pc:sldChg chg="addSp add mod">
        <pc:chgData name="Neemias e Catia Lima" userId="b77af7bd85500281" providerId="LiveId" clId="{3700A1F3-3120-44EC-BA26-F5B4E05E6924}" dt="2020-12-31T17:43:35.685" v="24" actId="22"/>
        <pc:sldMkLst>
          <pc:docMk/>
          <pc:sldMk cId="1317260512" sldId="269"/>
        </pc:sldMkLst>
        <pc:picChg chg="add">
          <ac:chgData name="Neemias e Catia Lima" userId="b77af7bd85500281" providerId="LiveId" clId="{3700A1F3-3120-44EC-BA26-F5B4E05E6924}" dt="2020-12-31T17:43:35.685" v="24" actId="22"/>
          <ac:picMkLst>
            <pc:docMk/>
            <pc:sldMk cId="1317260512" sldId="269"/>
            <ac:picMk id="3" creationId="{EF888D6D-98A9-455F-AD6E-A07BDA46F7C9}"/>
          </ac:picMkLst>
        </pc:picChg>
      </pc:sldChg>
      <pc:sldChg chg="addSp add mod">
        <pc:chgData name="Neemias e Catia Lima" userId="b77af7bd85500281" providerId="LiveId" clId="{3700A1F3-3120-44EC-BA26-F5B4E05E6924}" dt="2020-12-31T17:43:43.364" v="25" actId="22"/>
        <pc:sldMkLst>
          <pc:docMk/>
          <pc:sldMk cId="3872063415" sldId="270"/>
        </pc:sldMkLst>
        <pc:picChg chg="add">
          <ac:chgData name="Neemias e Catia Lima" userId="b77af7bd85500281" providerId="LiveId" clId="{3700A1F3-3120-44EC-BA26-F5B4E05E6924}" dt="2020-12-31T17:43:43.364" v="25" actId="22"/>
          <ac:picMkLst>
            <pc:docMk/>
            <pc:sldMk cId="3872063415" sldId="270"/>
            <ac:picMk id="3" creationId="{190E7710-091A-452B-950C-6DDDB6FC0AD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41DA4C-DB3F-4C54-A3B5-E088AA6A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36D0B3-A6DE-461B-8321-6921B855E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8E9CA4-B830-47EE-A039-2B167437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14/01/2021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BD5556-A064-49D4-87DC-15D50238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35A571-558C-4B6B-BA8C-B30B99CA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00904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78E6B-6D96-4AA5-A7DB-B86A80CC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805589-3129-4AF0-A0C5-E7ACFA38C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ADF8D3-330D-4341-B991-CF4602F8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14/01/2021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1262DC-607D-4F35-92D4-5590B4D6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BDEF13-19CF-4527-A529-731219E3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1852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8080AA-1727-4084-974E-EE51E8098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AA6693-A95D-4F6F-BA20-7CE752FD3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56EBEF-E2FA-4059-8C2D-CD183BA6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14/01/2021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FC4AFC-FDDF-4793-99DB-702E49C9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FB5228-E67A-4EFC-AC65-236C7272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8695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BA106-DF10-46BB-8CBF-6A2D4B5A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FA8DCC-A132-4E40-B8A9-28316009A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10D921-2E87-4F19-AECB-85F9C0AF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14/01/2021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C0774-8AB1-4FC1-A678-DA8AFF67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871119-BE1F-4326-B100-8FB8A3D7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61416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2C147-92A9-484D-B28D-E3F21536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60972D-F1EC-462F-AB59-45B03497A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AD8D1B-D9AE-43B3-B758-557EE020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14/01/2021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018E27-25A6-4269-A8B8-35DE0471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308952-FACC-48D1-B87F-E65A2038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74731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5308C-17B3-42D5-98C1-8DC71269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8AD32F-1BA8-470E-858E-7823716FA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0DE1C8-3A9B-4D7F-82CE-287586E72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FA79AC-70E2-40DB-9AA7-91D1DA34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14/01/2021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6D9B06-48E7-4B57-88E2-01ABBCEA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940E91-2027-4D61-B10A-5557C8EB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84350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B8415-CD58-49F3-B4D8-FAB1FA6E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3476EA-513B-4689-BA6D-402CEE7FF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6F382B-4A6E-4820-ADF8-C23183EA0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C459F08-FA3A-4F3A-A371-5C40720C1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E1E990D-FBA4-470B-974B-2989ED19E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AD58AD5-D5B9-4689-A98B-EE485B34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14/01/2021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4C3CDFB-CB96-4B3B-9090-37A60B59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3DAA6A9-3197-4423-B129-0ED5B550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87703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2405E-46F8-404B-9E0D-21406CBC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AD8A804-2C93-4D61-8941-B8928B29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14/01/2021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1523D3-BDEA-42A3-857E-FAAE63C7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A697E1B-6AAB-45F4-81D0-5617D243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68117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A81271-A419-4502-B691-E52102E3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14/01/2021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2F1B5F-8AC5-49C5-A274-E524BE88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579FBB-8F6B-479D-A510-8D836A15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923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60C26-B21B-4CA4-83A4-BA495A17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49E8D4-3167-43E0-B550-3FF4B0FB0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1CC383-4510-485E-9399-16E69B8D8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2F01EE-6C4E-4A35-8A91-E6D337B5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14/01/2021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F741A6-2601-4B19-8812-78D7CC3E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5911E9-B7E9-4450-BF3F-D71D6A4B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52819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4152F-9D7A-45E8-AB9C-8D5E47E1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E636DF-835D-4FA3-AB44-E340EC1B9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71CBF4-CD95-487B-B861-F6B1EC86E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A68D78-3DF5-47C6-8489-75828BEF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14/01/2021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FF1D72-E6A4-435E-8827-AE784C89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1A96B5-F606-451F-820F-4B19BB80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82313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49F7A65-4F6D-4ADE-B980-EA0ED3062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0AEE9D-F745-4003-8755-EE4782454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D93BB4-E6E6-4EC1-8EBF-CD1B9DD23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6E5A4-6241-45D7-9387-4E7C90EE745A}" type="datetimeFigureOut">
              <a:rPr lang="pt-BR" smtClean="0"/>
              <a:t>14/01/2021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DA5A86-8BB7-4F72-8ED6-3CD38D6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ECBA83-F723-4C30-9824-4CF96C71F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262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6DEC5D5-223A-4F28-A554-7C1944D70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9761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EE1EBE6-CAC0-4137-BF4B-2826C34C4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2974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17CDA2-DFDF-41C0-822B-5E8448852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1377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08E66C3-A25C-4EFE-B353-FA82D135C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6152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E3FF18C-5A15-4358-B455-1B1B34EC4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516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EE03FE2-B31C-42D4-A19D-EC140D8EB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201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FC174BC-6EED-4AEC-8DE8-482A6CEA3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6145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FF0EF78-0A92-48CC-8507-8481408B5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6752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9">
            <a:extLst>
              <a:ext uri="{FF2B5EF4-FFF2-40B4-BE49-F238E27FC236}">
                <a16:creationId xmlns:a16="http://schemas.microsoft.com/office/drawing/2014/main" id="{106B1E07-C0F6-4CB6-B542-6EE7BF6DB4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A3638A2-27F2-4EC6-A666-7C318C5DC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4401"/>
            <a:ext cx="12278412" cy="480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1</cp:revision>
  <dcterms:created xsi:type="dcterms:W3CDTF">2020-12-11T00:05:06Z</dcterms:created>
  <dcterms:modified xsi:type="dcterms:W3CDTF">2021-01-14T21:44:25Z</dcterms:modified>
</cp:coreProperties>
</file>