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71" r:id="rId12"/>
    <p:sldId id="272" r:id="rId13"/>
    <p:sldId id="265" r:id="rId14"/>
    <p:sldId id="268" r:id="rId15"/>
    <p:sldId id="269" r:id="rId16"/>
    <p:sldId id="270" r:id="rId17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e Catia Lima" userId="b77af7bd85500281" providerId="LiveId" clId="{0466606C-DA13-4260-9C18-7D09C380D283}"/>
    <pc:docChg chg="custSel modSld">
      <pc:chgData name="Neemias e Catia Lima" userId="b77af7bd85500281" providerId="LiveId" clId="{0466606C-DA13-4260-9C18-7D09C380D283}" dt="2020-12-25T09:52:25.717" v="19" actId="22"/>
      <pc:docMkLst>
        <pc:docMk/>
      </pc:docMkLst>
      <pc:sldChg chg="addSp delSp mod">
        <pc:chgData name="Neemias e Catia Lima" userId="b77af7bd85500281" providerId="LiveId" clId="{0466606C-DA13-4260-9C18-7D09C380D283}" dt="2020-12-25T09:52:00.147" v="18" actId="22"/>
        <pc:sldMkLst>
          <pc:docMk/>
          <pc:sldMk cId="1479897616" sldId="257"/>
        </pc:sldMkLst>
        <pc:picChg chg="del">
          <ac:chgData name="Neemias e Catia Lima" userId="b77af7bd85500281" providerId="LiveId" clId="{0466606C-DA13-4260-9C18-7D09C380D283}" dt="2020-12-25T09:50:21.667" v="7" actId="478"/>
          <ac:picMkLst>
            <pc:docMk/>
            <pc:sldMk cId="1479897616" sldId="257"/>
            <ac:picMk id="3" creationId="{E851EA95-4B31-4378-A24D-672FDCA134DD}"/>
          </ac:picMkLst>
        </pc:picChg>
        <pc:picChg chg="add">
          <ac:chgData name="Neemias e Catia Lima" userId="b77af7bd85500281" providerId="LiveId" clId="{0466606C-DA13-4260-9C18-7D09C380D283}" dt="2020-12-25T09:52:00.147" v="18" actId="22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0466606C-DA13-4260-9C18-7D09C380D283}" dt="2020-12-25T09:52:25.717" v="19" actId="22"/>
        <pc:sldMkLst>
          <pc:docMk/>
          <pc:sldMk cId="2168413777" sldId="258"/>
        </pc:sldMkLst>
        <pc:picChg chg="del">
          <ac:chgData name="Neemias e Catia Lima" userId="b77af7bd85500281" providerId="LiveId" clId="{0466606C-DA13-4260-9C18-7D09C380D283}" dt="2020-12-25T09:46:24.602" v="0" actId="478"/>
          <ac:picMkLst>
            <pc:docMk/>
            <pc:sldMk cId="2168413777" sldId="258"/>
            <ac:picMk id="3" creationId="{CDF5CCEE-5B31-4B71-A36E-9DF9036C65DA}"/>
          </ac:picMkLst>
        </pc:picChg>
        <pc:picChg chg="add">
          <ac:chgData name="Neemias e Catia Lima" userId="b77af7bd85500281" providerId="LiveId" clId="{0466606C-DA13-4260-9C18-7D09C380D283}" dt="2020-12-25T09:52:25.717" v="19" actId="22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0466606C-DA13-4260-9C18-7D09C380D283}" dt="2020-12-25T09:51:45.347" v="17" actId="22"/>
        <pc:sldMkLst>
          <pc:docMk/>
          <pc:sldMk cId="1830620196" sldId="259"/>
        </pc:sldMkLst>
        <pc:picChg chg="del">
          <ac:chgData name="Neemias e Catia Lima" userId="b77af7bd85500281" providerId="LiveId" clId="{0466606C-DA13-4260-9C18-7D09C380D283}" dt="2020-12-25T09:46:29.437" v="1" actId="478"/>
          <ac:picMkLst>
            <pc:docMk/>
            <pc:sldMk cId="1830620196" sldId="259"/>
            <ac:picMk id="3" creationId="{877BBE79-7D52-4B44-B970-40F688ACEA24}"/>
          </ac:picMkLst>
        </pc:picChg>
        <pc:picChg chg="add">
          <ac:chgData name="Neemias e Catia Lima" userId="b77af7bd85500281" providerId="LiveId" clId="{0466606C-DA13-4260-9C18-7D09C380D283}" dt="2020-12-25T09:51:45.347" v="17" actId="22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0466606C-DA13-4260-9C18-7D09C380D283}" dt="2020-12-25T09:51:35.781" v="16" actId="22"/>
        <pc:sldMkLst>
          <pc:docMk/>
          <pc:sldMk cId="2149361457" sldId="260"/>
        </pc:sldMkLst>
        <pc:picChg chg="del">
          <ac:chgData name="Neemias e Catia Lima" userId="b77af7bd85500281" providerId="LiveId" clId="{0466606C-DA13-4260-9C18-7D09C380D283}" dt="2020-12-25T09:46:32.556" v="2" actId="478"/>
          <ac:picMkLst>
            <pc:docMk/>
            <pc:sldMk cId="2149361457" sldId="260"/>
            <ac:picMk id="3" creationId="{B4D636A3-39A0-4D48-B5AC-A7463A511A58}"/>
          </ac:picMkLst>
        </pc:picChg>
        <pc:picChg chg="add">
          <ac:chgData name="Neemias e Catia Lima" userId="b77af7bd85500281" providerId="LiveId" clId="{0466606C-DA13-4260-9C18-7D09C380D283}" dt="2020-12-25T09:51:35.781" v="16" actId="22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0466606C-DA13-4260-9C18-7D09C380D283}" dt="2020-12-25T09:51:25.403" v="15" actId="22"/>
        <pc:sldMkLst>
          <pc:docMk/>
          <pc:sldMk cId="3928667524" sldId="261"/>
        </pc:sldMkLst>
        <pc:picChg chg="del">
          <ac:chgData name="Neemias e Catia Lima" userId="b77af7bd85500281" providerId="LiveId" clId="{0466606C-DA13-4260-9C18-7D09C380D283}" dt="2020-12-25T09:46:35.304" v="3" actId="478"/>
          <ac:picMkLst>
            <pc:docMk/>
            <pc:sldMk cId="3928667524" sldId="261"/>
            <ac:picMk id="3" creationId="{66B666E7-A9E5-4F51-9913-25131F6691AA}"/>
          </ac:picMkLst>
        </pc:picChg>
        <pc:picChg chg="add">
          <ac:chgData name="Neemias e Catia Lima" userId="b77af7bd85500281" providerId="LiveId" clId="{0466606C-DA13-4260-9C18-7D09C380D283}" dt="2020-12-25T09:51:25.403" v="15" actId="22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0466606C-DA13-4260-9C18-7D09C380D283}" dt="2020-12-25T09:51:15.187" v="14" actId="22"/>
        <pc:sldMkLst>
          <pc:docMk/>
          <pc:sldMk cId="2878419080" sldId="262"/>
        </pc:sldMkLst>
        <pc:picChg chg="del">
          <ac:chgData name="Neemias e Catia Lima" userId="b77af7bd85500281" providerId="LiveId" clId="{0466606C-DA13-4260-9C18-7D09C380D283}" dt="2020-12-25T09:46:39.402" v="4" actId="478"/>
          <ac:picMkLst>
            <pc:docMk/>
            <pc:sldMk cId="2878419080" sldId="262"/>
            <ac:picMk id="3" creationId="{84D7BAC0-F972-403D-A9D7-78E87F4FCBCF}"/>
          </ac:picMkLst>
        </pc:picChg>
        <pc:picChg chg="add">
          <ac:chgData name="Neemias e Catia Lima" userId="b77af7bd85500281" providerId="LiveId" clId="{0466606C-DA13-4260-9C18-7D09C380D283}" dt="2020-12-25T09:51:15.187" v="14" actId="22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Sp mod">
        <pc:chgData name="Neemias e Catia Lima" userId="b77af7bd85500281" providerId="LiveId" clId="{0466606C-DA13-4260-9C18-7D09C380D283}" dt="2020-12-25T09:51:03.415" v="13" actId="14100"/>
        <pc:sldMkLst>
          <pc:docMk/>
          <pc:sldMk cId="2294965639" sldId="263"/>
        </pc:sldMkLst>
        <pc:picChg chg="del">
          <ac:chgData name="Neemias e Catia Lima" userId="b77af7bd85500281" providerId="LiveId" clId="{0466606C-DA13-4260-9C18-7D09C380D283}" dt="2020-12-25T09:50:15.703" v="5" actId="478"/>
          <ac:picMkLst>
            <pc:docMk/>
            <pc:sldMk cId="2294965639" sldId="263"/>
            <ac:picMk id="3" creationId="{02EF9132-AB6C-4178-ABBE-9ED89BA4C38A}"/>
          </ac:picMkLst>
        </pc:picChg>
        <pc:picChg chg="add del">
          <ac:chgData name="Neemias e Catia Lima" userId="b77af7bd85500281" providerId="LiveId" clId="{0466606C-DA13-4260-9C18-7D09C380D283}" dt="2020-12-25T09:50:54.515" v="10" actId="478"/>
          <ac:picMkLst>
            <pc:docMk/>
            <pc:sldMk cId="2294965639" sldId="263"/>
            <ac:picMk id="4" creationId="{3DD9D330-14F0-48F6-9149-78D8A656F502}"/>
          </ac:picMkLst>
        </pc:picChg>
        <pc:picChg chg="add mod">
          <ac:chgData name="Neemias e Catia Lima" userId="b77af7bd85500281" providerId="LiveId" clId="{0466606C-DA13-4260-9C18-7D09C380D283}" dt="2020-12-25T09:51:03.415" v="13" actId="14100"/>
          <ac:picMkLst>
            <pc:docMk/>
            <pc:sldMk cId="2294965639" sldId="263"/>
            <ac:picMk id="6" creationId="{1415A579-C5E1-4ABC-8FC1-47A9DDAEF9B4}"/>
          </ac:picMkLst>
        </pc:picChg>
      </pc:sldChg>
      <pc:sldChg chg="addSp delSp mod">
        <pc:chgData name="Neemias e Catia Lima" userId="b77af7bd85500281" providerId="LiveId" clId="{0466606C-DA13-4260-9C18-7D09C380D283}" dt="2020-12-25T09:50:36.899" v="8" actId="22"/>
        <pc:sldMkLst>
          <pc:docMk/>
          <pc:sldMk cId="427176192" sldId="264"/>
        </pc:sldMkLst>
        <pc:picChg chg="del">
          <ac:chgData name="Neemias e Catia Lima" userId="b77af7bd85500281" providerId="LiveId" clId="{0466606C-DA13-4260-9C18-7D09C380D283}" dt="2020-12-25T09:50:17.096" v="6" actId="478"/>
          <ac:picMkLst>
            <pc:docMk/>
            <pc:sldMk cId="427176192" sldId="264"/>
            <ac:picMk id="3" creationId="{724EC0C1-3AE1-4B0D-998A-9A3D07A78FDC}"/>
          </ac:picMkLst>
        </pc:picChg>
        <pc:picChg chg="add">
          <ac:chgData name="Neemias e Catia Lima" userId="b77af7bd85500281" providerId="LiveId" clId="{0466606C-DA13-4260-9C18-7D09C380D283}" dt="2020-12-25T09:50:36.899" v="8" actId="22"/>
          <ac:picMkLst>
            <pc:docMk/>
            <pc:sldMk cId="427176192" sldId="264"/>
            <ac:picMk id="4" creationId="{82E0B02F-5DB2-4637-9A5E-0C176E064E49}"/>
          </ac:picMkLst>
        </pc:picChg>
      </pc:sldChg>
    </pc:docChg>
  </pc:docChgLst>
  <pc:docChgLst>
    <pc:chgData name="Neemias e Catia Lima" userId="b77af7bd85500281" providerId="LiveId" clId="{D2CE1B7C-7314-4C9F-B7BF-D35B6E1A1449}"/>
    <pc:docChg chg="addSld modSld">
      <pc:chgData name="Neemias e Catia Lima" userId="b77af7bd85500281" providerId="LiveId" clId="{D2CE1B7C-7314-4C9F-B7BF-D35B6E1A1449}" dt="2021-01-01T08:54:12.021" v="4" actId="22"/>
      <pc:docMkLst>
        <pc:docMk/>
      </pc:docMkLst>
      <pc:sldChg chg="addSp mod">
        <pc:chgData name="Neemias e Catia Lima" userId="b77af7bd85500281" providerId="LiveId" clId="{D2CE1B7C-7314-4C9F-B7BF-D35B6E1A1449}" dt="2021-01-01T08:53:49.232" v="2" actId="22"/>
        <pc:sldMkLst>
          <pc:docMk/>
          <pc:sldMk cId="427176192" sldId="264"/>
        </pc:sldMkLst>
        <pc:picChg chg="add">
          <ac:chgData name="Neemias e Catia Lima" userId="b77af7bd85500281" providerId="LiveId" clId="{D2CE1B7C-7314-4C9F-B7BF-D35B6E1A1449}" dt="2021-01-01T08:53:49.232" v="2" actId="22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add mod">
        <pc:chgData name="Neemias e Catia Lima" userId="b77af7bd85500281" providerId="LiveId" clId="{D2CE1B7C-7314-4C9F-B7BF-D35B6E1A1449}" dt="2021-01-01T08:53:59.473" v="3" actId="22"/>
        <pc:sldMkLst>
          <pc:docMk/>
          <pc:sldMk cId="2466945412" sldId="271"/>
        </pc:sldMkLst>
        <pc:picChg chg="add">
          <ac:chgData name="Neemias e Catia Lima" userId="b77af7bd85500281" providerId="LiveId" clId="{D2CE1B7C-7314-4C9F-B7BF-D35B6E1A1449}" dt="2021-01-01T08:53:59.473" v="3" actId="22"/>
          <ac:picMkLst>
            <pc:docMk/>
            <pc:sldMk cId="2466945412" sldId="271"/>
            <ac:picMk id="3" creationId="{C315FD17-D8EE-46FD-98BC-F41740DF9E9A}"/>
          </ac:picMkLst>
        </pc:picChg>
      </pc:sldChg>
      <pc:sldChg chg="addSp add mod">
        <pc:chgData name="Neemias e Catia Lima" userId="b77af7bd85500281" providerId="LiveId" clId="{D2CE1B7C-7314-4C9F-B7BF-D35B6E1A1449}" dt="2021-01-01T08:54:12.021" v="4" actId="22"/>
        <pc:sldMkLst>
          <pc:docMk/>
          <pc:sldMk cId="3020494912" sldId="272"/>
        </pc:sldMkLst>
        <pc:picChg chg="add">
          <ac:chgData name="Neemias e Catia Lima" userId="b77af7bd85500281" providerId="LiveId" clId="{D2CE1B7C-7314-4C9F-B7BF-D35B6E1A1449}" dt="2021-01-01T08:54:12.021" v="4" actId="22"/>
          <ac:picMkLst>
            <pc:docMk/>
            <pc:sldMk cId="3020494912" sldId="272"/>
            <ac:picMk id="3" creationId="{3444A901-71AD-47B5-A4AF-2C6258112A4D}"/>
          </ac:picMkLst>
        </pc:picChg>
      </pc:sldChg>
    </pc:docChg>
  </pc:docChgLst>
  <pc:docChgLst>
    <pc:chgData name="Neemias e Catia Lima" userId="b77af7bd85500281" providerId="LiveId" clId="{3700A1F3-3120-44EC-BA26-F5B4E05E6924}"/>
    <pc:docChg chg="custSel addSld modSld">
      <pc:chgData name="Neemias e Catia Lima" userId="b77af7bd85500281" providerId="LiveId" clId="{3700A1F3-3120-44EC-BA26-F5B4E05E6924}" dt="2020-12-31T17:43:43.364" v="25" actId="22"/>
      <pc:docMkLst>
        <pc:docMk/>
      </pc:docMkLst>
      <pc:sldChg chg="addSp delSp mod">
        <pc:chgData name="Neemias e Catia Lima" userId="b77af7bd85500281" providerId="LiveId" clId="{3700A1F3-3120-44EC-BA26-F5B4E05E6924}" dt="2020-12-31T17:40:22.452" v="10" actId="22"/>
        <pc:sldMkLst>
          <pc:docMk/>
          <pc:sldMk cId="1479897616" sldId="257"/>
        </pc:sldMkLst>
        <pc:picChg chg="add">
          <ac:chgData name="Neemias e Catia Lima" userId="b77af7bd85500281" providerId="LiveId" clId="{3700A1F3-3120-44EC-BA26-F5B4E05E6924}" dt="2020-12-31T17:40:22.452" v="10" actId="22"/>
          <ac:picMkLst>
            <pc:docMk/>
            <pc:sldMk cId="1479897616" sldId="257"/>
            <ac:picMk id="3" creationId="{A087D975-A397-4906-A47C-5E8E85FDDF8D}"/>
          </ac:picMkLst>
        </pc:picChg>
        <pc:picChg chg="del">
          <ac:chgData name="Neemias e Catia Lima" userId="b77af7bd85500281" providerId="LiveId" clId="{3700A1F3-3120-44EC-BA26-F5B4E05E6924}" dt="2020-12-31T17:39:46.526" v="9" actId="478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3700A1F3-3120-44EC-BA26-F5B4E05E6924}" dt="2020-12-31T17:40:33.410" v="11" actId="22"/>
        <pc:sldMkLst>
          <pc:docMk/>
          <pc:sldMk cId="2168413777" sldId="258"/>
        </pc:sldMkLst>
        <pc:picChg chg="add">
          <ac:chgData name="Neemias e Catia Lima" userId="b77af7bd85500281" providerId="LiveId" clId="{3700A1F3-3120-44EC-BA26-F5B4E05E6924}" dt="2020-12-31T17:40:33.410" v="11" actId="22"/>
          <ac:picMkLst>
            <pc:docMk/>
            <pc:sldMk cId="2168413777" sldId="258"/>
            <ac:picMk id="3" creationId="{70949792-58BE-441C-8F31-D0AB649988EE}"/>
          </ac:picMkLst>
        </pc:picChg>
        <pc:picChg chg="del">
          <ac:chgData name="Neemias e Catia Lima" userId="b77af7bd85500281" providerId="LiveId" clId="{3700A1F3-3120-44EC-BA26-F5B4E05E6924}" dt="2020-12-31T17:39:37.893" v="6" actId="478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3700A1F3-3120-44EC-BA26-F5B4E05E6924}" dt="2020-12-31T17:42:17.147" v="14" actId="22"/>
        <pc:sldMkLst>
          <pc:docMk/>
          <pc:sldMk cId="1830620196" sldId="259"/>
        </pc:sldMkLst>
        <pc:picChg chg="add">
          <ac:chgData name="Neemias e Catia Lima" userId="b77af7bd85500281" providerId="LiveId" clId="{3700A1F3-3120-44EC-BA26-F5B4E05E6924}" dt="2020-12-31T17:42:17.147" v="14" actId="22"/>
          <ac:picMkLst>
            <pc:docMk/>
            <pc:sldMk cId="1830620196" sldId="259"/>
            <ac:picMk id="3" creationId="{B60DE70B-E878-4892-9860-9BAB9A00DEA4}"/>
          </ac:picMkLst>
        </pc:picChg>
        <pc:picChg chg="del">
          <ac:chgData name="Neemias e Catia Lima" userId="b77af7bd85500281" providerId="LiveId" clId="{3700A1F3-3120-44EC-BA26-F5B4E05E6924}" dt="2020-12-31T17:39:36.435" v="5" actId="478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3700A1F3-3120-44EC-BA26-F5B4E05E6924}" dt="2020-12-31T17:42:31.266" v="15" actId="22"/>
        <pc:sldMkLst>
          <pc:docMk/>
          <pc:sldMk cId="2149361457" sldId="260"/>
        </pc:sldMkLst>
        <pc:picChg chg="add">
          <ac:chgData name="Neemias e Catia Lima" userId="b77af7bd85500281" providerId="LiveId" clId="{3700A1F3-3120-44EC-BA26-F5B4E05E6924}" dt="2020-12-31T17:42:31.266" v="15" actId="22"/>
          <ac:picMkLst>
            <pc:docMk/>
            <pc:sldMk cId="2149361457" sldId="260"/>
            <ac:picMk id="3" creationId="{2690691B-0B89-44CB-A552-2DDD226ED339}"/>
          </ac:picMkLst>
        </pc:picChg>
        <pc:picChg chg="del">
          <ac:chgData name="Neemias e Catia Lima" userId="b77af7bd85500281" providerId="LiveId" clId="{3700A1F3-3120-44EC-BA26-F5B4E05E6924}" dt="2020-12-31T17:39:33.892" v="4" actId="478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3700A1F3-3120-44EC-BA26-F5B4E05E6924}" dt="2020-12-31T17:42:40.341" v="16" actId="22"/>
        <pc:sldMkLst>
          <pc:docMk/>
          <pc:sldMk cId="3928667524" sldId="261"/>
        </pc:sldMkLst>
        <pc:picChg chg="add">
          <ac:chgData name="Neemias e Catia Lima" userId="b77af7bd85500281" providerId="LiveId" clId="{3700A1F3-3120-44EC-BA26-F5B4E05E6924}" dt="2020-12-31T17:42:40.341" v="16" actId="22"/>
          <ac:picMkLst>
            <pc:docMk/>
            <pc:sldMk cId="3928667524" sldId="261"/>
            <ac:picMk id="3" creationId="{B9B1ACB6-6CDC-4607-B7C8-17869AC25AE5}"/>
          </ac:picMkLst>
        </pc:picChg>
        <pc:picChg chg="del">
          <ac:chgData name="Neemias e Catia Lima" userId="b77af7bd85500281" providerId="LiveId" clId="{3700A1F3-3120-44EC-BA26-F5B4E05E6924}" dt="2020-12-31T17:39:31.829" v="3" actId="478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3700A1F3-3120-44EC-BA26-F5B4E05E6924}" dt="2020-12-31T17:42:48.474" v="17" actId="22"/>
        <pc:sldMkLst>
          <pc:docMk/>
          <pc:sldMk cId="2878419080" sldId="262"/>
        </pc:sldMkLst>
        <pc:picChg chg="add">
          <ac:chgData name="Neemias e Catia Lima" userId="b77af7bd85500281" providerId="LiveId" clId="{3700A1F3-3120-44EC-BA26-F5B4E05E6924}" dt="2020-12-31T17:42:48.474" v="17" actId="22"/>
          <ac:picMkLst>
            <pc:docMk/>
            <pc:sldMk cId="2878419080" sldId="262"/>
            <ac:picMk id="3" creationId="{4CB01B4B-C1DF-40A9-87FB-9206E7BBDB52}"/>
          </ac:picMkLst>
        </pc:picChg>
        <pc:picChg chg="del">
          <ac:chgData name="Neemias e Catia Lima" userId="b77af7bd85500281" providerId="LiveId" clId="{3700A1F3-3120-44EC-BA26-F5B4E05E6924}" dt="2020-12-31T17:39:30.501" v="2" actId="478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">
        <pc:chgData name="Neemias e Catia Lima" userId="b77af7bd85500281" providerId="LiveId" clId="{3700A1F3-3120-44EC-BA26-F5B4E05E6924}" dt="2020-12-31T17:43:01.596" v="18" actId="22"/>
        <pc:sldMkLst>
          <pc:docMk/>
          <pc:sldMk cId="2294965639" sldId="263"/>
        </pc:sldMkLst>
        <pc:picChg chg="add">
          <ac:chgData name="Neemias e Catia Lima" userId="b77af7bd85500281" providerId="LiveId" clId="{3700A1F3-3120-44EC-BA26-F5B4E05E6924}" dt="2020-12-31T17:43:01.596" v="18" actId="22"/>
          <ac:picMkLst>
            <pc:docMk/>
            <pc:sldMk cId="2294965639" sldId="263"/>
            <ac:picMk id="3" creationId="{E45660C4-EDAE-43F4-A164-274C2BF6F650}"/>
          </ac:picMkLst>
        </pc:picChg>
        <pc:picChg chg="del">
          <ac:chgData name="Neemias e Catia Lima" userId="b77af7bd85500281" providerId="LiveId" clId="{3700A1F3-3120-44EC-BA26-F5B4E05E6924}" dt="2020-12-31T17:39:28.565" v="1" actId="478"/>
          <ac:picMkLst>
            <pc:docMk/>
            <pc:sldMk cId="2294965639" sldId="263"/>
            <ac:picMk id="6" creationId="{1415A579-C5E1-4ABC-8FC1-47A9DDAEF9B4}"/>
          </ac:picMkLst>
        </pc:picChg>
      </pc:sldChg>
      <pc:sldChg chg="delSp mod">
        <pc:chgData name="Neemias e Catia Lima" userId="b77af7bd85500281" providerId="LiveId" clId="{3700A1F3-3120-44EC-BA26-F5B4E05E6924}" dt="2020-12-31T17:39:25.703" v="0" actId="478"/>
        <pc:sldMkLst>
          <pc:docMk/>
          <pc:sldMk cId="427176192" sldId="264"/>
        </pc:sldMkLst>
        <pc:picChg chg="del">
          <ac:chgData name="Neemias e Catia Lima" userId="b77af7bd85500281" providerId="LiveId" clId="{3700A1F3-3120-44EC-BA26-F5B4E05E6924}" dt="2020-12-31T17:39:25.703" v="0" actId="478"/>
          <ac:picMkLst>
            <pc:docMk/>
            <pc:sldMk cId="427176192" sldId="264"/>
            <ac:picMk id="4" creationId="{82E0B02F-5DB2-4637-9A5E-0C176E064E49}"/>
          </ac:picMkLst>
        </pc:picChg>
      </pc:sldChg>
      <pc:sldChg chg="addSp add mod">
        <pc:chgData name="Neemias e Catia Lima" userId="b77af7bd85500281" providerId="LiveId" clId="{3700A1F3-3120-44EC-BA26-F5B4E05E6924}" dt="2020-12-31T17:42:00.030" v="13" actId="22"/>
        <pc:sldMkLst>
          <pc:docMk/>
          <pc:sldMk cId="2119725163" sldId="266"/>
        </pc:sldMkLst>
        <pc:picChg chg="add">
          <ac:chgData name="Neemias e Catia Lima" userId="b77af7bd85500281" providerId="LiveId" clId="{3700A1F3-3120-44EC-BA26-F5B4E05E6924}" dt="2020-12-31T17:42:00.030" v="13" actId="22"/>
          <ac:picMkLst>
            <pc:docMk/>
            <pc:sldMk cId="2119725163" sldId="266"/>
            <ac:picMk id="3" creationId="{49401536-C846-4A70-8C49-0A00DC51CC76}"/>
          </ac:picMkLst>
        </pc:picChg>
      </pc:sldChg>
      <pc:sldChg chg="addSp add mod">
        <pc:chgData name="Neemias e Catia Lima" userId="b77af7bd85500281" providerId="LiveId" clId="{3700A1F3-3120-44EC-BA26-F5B4E05E6924}" dt="2020-12-31T17:41:48.595" v="12" actId="22"/>
        <pc:sldMkLst>
          <pc:docMk/>
          <pc:sldMk cId="2086161523" sldId="267"/>
        </pc:sldMkLst>
        <pc:picChg chg="add">
          <ac:chgData name="Neemias e Catia Lima" userId="b77af7bd85500281" providerId="LiveId" clId="{3700A1F3-3120-44EC-BA26-F5B4E05E6924}" dt="2020-12-31T17:41:48.595" v="12" actId="22"/>
          <ac:picMkLst>
            <pc:docMk/>
            <pc:sldMk cId="2086161523" sldId="267"/>
            <ac:picMk id="3" creationId="{FDA8227B-101D-4E00-A626-B4754400E96D}"/>
          </ac:picMkLst>
        </pc:picChg>
      </pc:sldChg>
      <pc:sldChg chg="addSp delSp add mod">
        <pc:chgData name="Neemias e Catia Lima" userId="b77af7bd85500281" providerId="LiveId" clId="{3700A1F3-3120-44EC-BA26-F5B4E05E6924}" dt="2020-12-31T17:43:28.805" v="23" actId="22"/>
        <pc:sldMkLst>
          <pc:docMk/>
          <pc:sldMk cId="106930818" sldId="268"/>
        </pc:sldMkLst>
        <pc:picChg chg="del">
          <ac:chgData name="Neemias e Catia Lima" userId="b77af7bd85500281" providerId="LiveId" clId="{3700A1F3-3120-44EC-BA26-F5B4E05E6924}" dt="2020-12-31T17:43:11.763" v="20" actId="478"/>
          <ac:picMkLst>
            <pc:docMk/>
            <pc:sldMk cId="106930818" sldId="268"/>
            <ac:picMk id="3" creationId="{106B1E07-C0F6-4CB6-B542-6EE7BF6DB4BE}"/>
          </ac:picMkLst>
        </pc:picChg>
        <pc:picChg chg="add">
          <ac:chgData name="Neemias e Catia Lima" userId="b77af7bd85500281" providerId="LiveId" clId="{3700A1F3-3120-44EC-BA26-F5B4E05E6924}" dt="2020-12-31T17:43:28.805" v="23" actId="22"/>
          <ac:picMkLst>
            <pc:docMk/>
            <pc:sldMk cId="106930818" sldId="268"/>
            <ac:picMk id="4" creationId="{5E045ADB-0F08-4914-96C3-947ACA5D3CFA}"/>
          </ac:picMkLst>
        </pc:picChg>
      </pc:sldChg>
      <pc:sldChg chg="addSp add mod">
        <pc:chgData name="Neemias e Catia Lima" userId="b77af7bd85500281" providerId="LiveId" clId="{3700A1F3-3120-44EC-BA26-F5B4E05E6924}" dt="2020-12-31T17:43:35.685" v="24" actId="22"/>
        <pc:sldMkLst>
          <pc:docMk/>
          <pc:sldMk cId="1317260512" sldId="269"/>
        </pc:sldMkLst>
        <pc:picChg chg="add">
          <ac:chgData name="Neemias e Catia Lima" userId="b77af7bd85500281" providerId="LiveId" clId="{3700A1F3-3120-44EC-BA26-F5B4E05E6924}" dt="2020-12-31T17:43:35.685" v="24" actId="22"/>
          <ac:picMkLst>
            <pc:docMk/>
            <pc:sldMk cId="1317260512" sldId="269"/>
            <ac:picMk id="3" creationId="{EF888D6D-98A9-455F-AD6E-A07BDA46F7C9}"/>
          </ac:picMkLst>
        </pc:picChg>
      </pc:sldChg>
      <pc:sldChg chg="addSp add mod">
        <pc:chgData name="Neemias e Catia Lima" userId="b77af7bd85500281" providerId="LiveId" clId="{3700A1F3-3120-44EC-BA26-F5B4E05E6924}" dt="2020-12-31T17:43:43.364" v="25" actId="22"/>
        <pc:sldMkLst>
          <pc:docMk/>
          <pc:sldMk cId="3872063415" sldId="270"/>
        </pc:sldMkLst>
        <pc:picChg chg="add">
          <ac:chgData name="Neemias e Catia Lima" userId="b77af7bd85500281" providerId="LiveId" clId="{3700A1F3-3120-44EC-BA26-F5B4E05E6924}" dt="2020-12-31T17:43:43.364" v="25" actId="22"/>
          <ac:picMkLst>
            <pc:docMk/>
            <pc:sldMk cId="3872063415" sldId="270"/>
            <ac:picMk id="3" creationId="{190E7710-091A-452B-950C-6DDDB6FC0A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1DA4C-DB3F-4C54-A3B5-E088AA6A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36D0B3-A6DE-461B-8321-6921B855E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8E9CA4-B830-47EE-A039-2B167437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BD5556-A064-49D4-87DC-15D50238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35A571-558C-4B6B-BA8C-B30B99CA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0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78E6B-6D96-4AA5-A7DB-B86A80C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805589-3129-4AF0-A0C5-E7ACFA38C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ADF8D3-330D-4341-B991-CF4602F8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1262DC-607D-4F35-92D4-5590B4D6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DEF13-19CF-4527-A529-731219E3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18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080AA-1727-4084-974E-EE51E809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AA6693-A95D-4F6F-BA20-7CE752FD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56EBEF-E2FA-4059-8C2D-CD183BA6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FC4AFC-FDDF-4793-99DB-702E49C9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B5228-E67A-4EFC-AC65-236C7272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86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BA106-DF10-46BB-8CBF-6A2D4B5A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A8DCC-A132-4E40-B8A9-28316009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10D921-2E87-4F19-AECB-85F9C0A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C0774-8AB1-4FC1-A678-DA8AFF67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71119-BE1F-4326-B100-8FB8A3D7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61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2C147-92A9-484D-B28D-E3F21536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60972D-F1EC-462F-AB59-45B03497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AD8D1B-D9AE-43B3-B758-557EE020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18E27-25A6-4269-A8B8-35DE0471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08952-FACC-48D1-B87F-E65A2038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4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5308C-17B3-42D5-98C1-8DC7126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AD32F-1BA8-470E-858E-7823716FA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DE1C8-3A9B-4D7F-82CE-287586E7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FA79AC-70E2-40DB-9AA7-91D1DA34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6D9B06-48E7-4B57-88E2-01ABBCEA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940E91-2027-4D61-B10A-5557C8EB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4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B8415-CD58-49F3-B4D8-FAB1FA6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3476EA-513B-4689-BA6D-402CEE7F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6F382B-4A6E-4820-ADF8-C23183EA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459F08-FA3A-4F3A-A371-5C40720C1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1E990D-FBA4-470B-974B-2989ED19E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D58AD5-D5B9-4689-A98B-EE485B34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4C3CDFB-CB96-4B3B-9090-37A60B59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DAA6A9-3197-4423-B129-0ED5B550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87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2405E-46F8-404B-9E0D-21406CBC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D8A804-2C93-4D61-8941-B8928B29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1523D3-BDEA-42A3-857E-FAAE63C7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697E1B-6AAB-45F4-81D0-5617D24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68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81271-A419-4502-B691-E52102E3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2F1B5F-8AC5-49C5-A274-E524BE88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579FBB-8F6B-479D-A510-8D836A15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60C26-B21B-4CA4-83A4-BA495A17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9E8D4-3167-43E0-B550-3FF4B0FB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1CC383-4510-485E-9399-16E69B8D8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2F01EE-6C4E-4A35-8A91-E6D337B5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F741A6-2601-4B19-8812-78D7CC3E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5911E9-B7E9-4450-BF3F-D71D6A4B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52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4152F-9D7A-45E8-AB9C-8D5E47E1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E636DF-835D-4FA3-AB44-E340EC1B9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71CBF4-CD95-487B-B861-F6B1EC86E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A68D78-3DF5-47C6-8489-75828BEF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F1D72-E6A4-435E-8827-AE784C89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A96B5-F606-451F-820F-4B19BB80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82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49F7A65-4F6D-4ADE-B980-EA0ED306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0AEE9D-F745-4003-8755-EE478245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D93BB4-E6E6-4EC1-8EBF-CD1B9DD23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6E5A4-6241-45D7-9387-4E7C90EE745A}" type="datetimeFigureOut">
              <a:rPr lang="pt-BR" smtClean="0"/>
              <a:t>01/01/2021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A5A86-8BB7-4F72-8ED6-3CD38D6C5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BA83-F723-4C30-9824-4CF96C71F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62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87D975-A397-4906-A47C-5E8E85FD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9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B49C9D-491D-4DCA-AB25-A36F463F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15FD17-D8EE-46FD-98BC-F41740DF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44A901-71AD-47B5-A4AF-2C625811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106B1E07-C0F6-4CB6-B542-6EE7BF6DB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949792-58BE-441C-8F31-D0AB6499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A8227B-101D-4E00-A626-B4754400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401536-C846-4A70-8C49-0A00DC51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0DE70B-E878-4892-9860-9BAB9A00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90691B-0B89-44CB-A552-2DDD226E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6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B1ACB6-6CDC-4607-B7C8-17869AC25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B01B4B-C1DF-40A9-87FB-9206E7BB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5660C4-EDAE-43F4-A164-274C2BF6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5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1</cp:revision>
  <dcterms:created xsi:type="dcterms:W3CDTF">2020-12-11T00:05:06Z</dcterms:created>
  <dcterms:modified xsi:type="dcterms:W3CDTF">2021-01-01T08:54:31Z</dcterms:modified>
</cp:coreProperties>
</file>