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170" d="100"/>
          <a:sy n="170" d="100"/>
        </p:scale>
        <p:origin x="640" y="-2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29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5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450"/>
            <a:ext cx="2057400" cy="36576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450"/>
            <a:ext cx="6019800" cy="365760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14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8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4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3/5/15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5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3/5/15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70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3/5/15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03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4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1F91E-0742-AC4F-ACA8-819FD114384C}" type="datetimeFigureOut">
              <a:rPr lang="en-US" smtClean="0"/>
              <a:t>3/5/15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125BF-A893-204E-A8D3-48F26F493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1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1F91E-0742-AC4F-ACA8-819FD114384C}" type="datetimeFigureOut">
              <a:rPr lang="en-US" smtClean="0"/>
              <a:t>3/5/15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125BF-A893-204E-A8D3-48F26F493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6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64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%---25%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737" y="1059868"/>
            <a:ext cx="436268" cy="4362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5431" y="1062630"/>
            <a:ext cx="436268" cy="4307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313" y="1059868"/>
            <a:ext cx="436268" cy="4362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43" y="1059868"/>
            <a:ext cx="436268" cy="436268"/>
          </a:xfrm>
          <a:prstGeom prst="rect">
            <a:avLst/>
          </a:prstGeom>
        </p:spPr>
      </p:pic>
      <p:pic>
        <p:nvPicPr>
          <p:cNvPr id="8" name="Picture 7" descr="0%---25%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568" y="1079699"/>
            <a:ext cx="396607" cy="396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691695"/>
      </p:ext>
    </p:extLst>
  </p:cSld>
  <p:clrMapOvr>
    <a:masterClrMapping/>
  </p:clrMapOvr>
  <p:transition xmlns:p14="http://schemas.microsoft.com/office/powerpoint/2010/main" spd="slow">
    <p:push dir="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51635E-6 L -0.00087 0.403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0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51635E-6 L -0.0007 0.1320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66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51635E-6 L -1.11111E-6 0.529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4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51635E-6 L -0.00087 0.2757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37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3591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Macintosh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DSA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Divisão Sul Americana</dc:creator>
  <cp:lastModifiedBy>Divisão Sul Americana</cp:lastModifiedBy>
  <cp:revision>2</cp:revision>
  <dcterms:created xsi:type="dcterms:W3CDTF">2015-03-05T14:01:36Z</dcterms:created>
  <dcterms:modified xsi:type="dcterms:W3CDTF">2015-03-05T14:55:16Z</dcterms:modified>
</cp:coreProperties>
</file>