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72" r:id="rId5"/>
    <p:sldId id="277" r:id="rId6"/>
    <p:sldId id="259" r:id="rId7"/>
    <p:sldId id="260" r:id="rId8"/>
    <p:sldId id="278" r:id="rId9"/>
    <p:sldId id="267" r:id="rId10"/>
    <p:sldId id="268" r:id="rId11"/>
    <p:sldId id="269" r:id="rId12"/>
    <p:sldId id="270" r:id="rId13"/>
    <p:sldId id="279" r:id="rId14"/>
    <p:sldId id="271" r:id="rId15"/>
    <p:sldId id="261" r:id="rId16"/>
    <p:sldId id="280" r:id="rId17"/>
    <p:sldId id="262" r:id="rId18"/>
    <p:sldId id="266" r:id="rId19"/>
    <p:sldId id="275" r:id="rId20"/>
    <p:sldId id="276" r:id="rId21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D946D2-0B70-43A2-A43D-1B0963BB540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192FC5-49B2-4CA1-9015-58137BDF8C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6CB9-162D-4896-A231-61FA63805DF7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20F3-46B2-4F92-BDD7-7E3F84E8A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2132856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Não se pode esperar que o comportamento de uma criança na igreja seja igual ao de um adulto. </a:t>
            </a:r>
          </a:p>
          <a:p>
            <a:pPr algn="just"/>
            <a:r>
              <a:rPr lang="pt-BR" sz="2400" dirty="0" smtClean="0"/>
              <a:t>No entanto, podem ser feitos alguns esforços para evitar excesso de movimentação e conversa entre elas. </a:t>
            </a:r>
            <a:endParaRPr lang="pt-B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15816" y="1700808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O costume geral em nossas igrejas é de que os diáconos recolham os dízimos e as ofertas.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As diaconisas devem manter limpas as salvas e as toalhas utilizadas.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Os detalhes do procedimento  ficam a critério da orientação de cada igreja, desde que se enquadrem no contexto de uma liturgia reverente. </a:t>
            </a:r>
            <a:endParaRPr lang="pt-B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1556792"/>
            <a:ext cx="5472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Seguindo a orientação do </a:t>
            </a:r>
            <a:r>
              <a:rPr lang="pt-BR" sz="2400" i="1" dirty="0" smtClean="0"/>
              <a:t>Manual da Igreja,</a:t>
            </a:r>
            <a:r>
              <a:rPr lang="pt-BR" sz="2400" dirty="0" smtClean="0"/>
              <a:t> após recolher os dízimos e ofertas, um diácono deve auxiliar o tesoureiro na contagem do dinheiro e solicitar um recibo com o valor exato da quantia recolhida. “Todas as ofertas gerais que não forem entregues em envelopes devem ser contadas pelo tesoureiro na presença de outro oficial, de preferência um diácono, a quem deve ser entregue um recibo” (</a:t>
            </a:r>
            <a:r>
              <a:rPr lang="pt-BR" sz="2400" i="1" dirty="0" smtClean="0"/>
              <a:t>Manual da Igreja, p. 87</a:t>
            </a:r>
            <a:r>
              <a:rPr lang="pt-BR" sz="2400" dirty="0" smtClean="0"/>
              <a:t>). </a:t>
            </a:r>
            <a:endParaRPr lang="pt-B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843808" y="1700808"/>
            <a:ext cx="604867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/>
              <a:t>As igrejas devem ter rampas de acesso para cadeira de rodas, sala para as mães com crianças de colo, berçário e </a:t>
            </a:r>
            <a:r>
              <a:rPr lang="pt-BR" sz="2300" dirty="0" err="1" smtClean="0"/>
              <a:t>fraldário</a:t>
            </a:r>
            <a:r>
              <a:rPr lang="pt-BR" sz="2300" dirty="0" smtClean="0"/>
              <a:t>. Porém, onde isso não for possível, pelo menos os itens de segurança e acesso exigidos por lei devem existir. Diáconos e diaconisas devem estar atentos para auxiliar pessoas com necessidades especiais. É o caso de deficientes físicos, deficientes visuais, idosos com dificuldade de locomoção, pessoas com crianças de colo, mulheres grávidas e outros. </a:t>
            </a:r>
            <a:endParaRPr lang="pt-BR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987824" y="1124744"/>
            <a:ext cx="56886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Especialmente as mães com bebês precisam de assistência. As diaconisas poderão fazer um excelente trabalho, auxiliando-as durante o culto. Essas mães jamais devem ser repreendidas por causa do choro de seus bebês. Muito menos devem ser obrigadas a entregar a criança para outra pessoa. Nesses momentos, uma diaconisa pode auxiliar essa mãe com muita simpatia, carinho e tato. As igrejas que possuem uma sala para as mães devem prover sonorização para o melhor aproveitamento de toda a programação. </a:t>
            </a:r>
            <a:endParaRPr lang="pt-B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1988840"/>
            <a:ext cx="5958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Durante os cultos e programações da igreja, cada diácono e diaconisa, quer esteja ou não escalado para atuar, deve estar alerta para atender a qualquer situação imprevista. Isso envolve auxiliar pessoas, ajudar o pregador com algum equipamento, atender emergências. O diácono e a diaconisa são “servidores” e para isso precisam estar sempre atentos e dispostos a tomar iniciativas. </a:t>
            </a:r>
            <a:endParaRPr lang="pt-B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2348880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A atuação de diáconos e diaconisas nos cultos e reuniões da igreja envolve as seguintes partes: </a:t>
            </a:r>
            <a:endParaRPr lang="pt-B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7824" y="856357"/>
            <a:ext cx="576064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/>
              <a:t>Normalmente, no fim do culto, um diácono fica encarregado de verificar se os equipamentos de som e imagem foram desliga- dos e guardados, apagar as luzes, acionar o sistema de alarme e, finalmente, fechar a igreja. Esse diácono deve se programar para, se necessário, permanecer um pouco mais de tempo na igreja. Às vezes, há pessoas que precisam conversar assuntos importantes e inadiáveis com o pastor ou com um ancião. Outras precisam de oração ou de uma orientação espiritual. Se bem que a igreja não deva permanecer aberta indefinidamente, é importante que essas pessoas sejam bem atendidas e tratadas com paciência. </a:t>
            </a:r>
            <a:endParaRPr lang="pt-BR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843808" y="2274838"/>
            <a:ext cx="6048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Antes do início de cada programação da igreja, é necessário que um diácono e uma diaconisa sejam designados para verificar se os itens necessários para o bom andamento da programação estão em ordem ou se as pessoas responsáveis por eles necessitam de algum auxílio. </a:t>
            </a:r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419872" y="1412776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Esses preparativos abrangem :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Recepção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Iluminação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Arrumação das cadeiras na plataforma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Ventilação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Ar-condicionado ou calefação quando houver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Cortinas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etc. 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15816" y="2204864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Durante as reuniões, é necessário que sejam designados alguns diáconos e diaconisas para auxiliar as pessoas a encontrar lugar para sentar-se e também cuidar para que não haja excesso de movimento e conversas desnecessárias no recinto da igreja. </a:t>
            </a:r>
            <a:endParaRPr 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404664"/>
            <a:ext cx="59046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Alguns cuidados, no entanto, devem ser tomados: 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marL="457200" indent="-457200" algn="just">
              <a:buAutoNum type="arabicPeriod"/>
            </a:pPr>
            <a:r>
              <a:rPr lang="pt-BR" sz="2000" dirty="0" smtClean="0"/>
              <a:t>Dirija-se às pessoas sempre com cortesia e tato. </a:t>
            </a:r>
          </a:p>
          <a:p>
            <a:pPr marL="457200" indent="-457200" algn="just"/>
            <a:r>
              <a:rPr lang="pt-BR" sz="2000" dirty="0" smtClean="0"/>
              <a:t>2. Respeite a preferência de cada um quanto ao lugar que vai ocupar.</a:t>
            </a:r>
          </a:p>
          <a:p>
            <a:pPr marL="457200" indent="-457200" algn="just"/>
            <a:r>
              <a:rPr lang="pt-BR" sz="2000" dirty="0" smtClean="0"/>
              <a:t> 3. Se alguém prefere permanecer em pé, seja amável ao oferecer um lugar para sentar, mas não seja insistente. </a:t>
            </a:r>
          </a:p>
          <a:p>
            <a:pPr marL="457200" indent="-457200" algn="just"/>
            <a:r>
              <a:rPr lang="pt-BR" sz="2000" dirty="0" smtClean="0"/>
              <a:t>4. Algumas igrejas grandes costumam esperar o encerramento de cada parte da programação para acomodar as pessoas que chegam depois.</a:t>
            </a:r>
          </a:p>
          <a:p>
            <a:pPr marL="457200" indent="-457200" algn="just"/>
            <a:r>
              <a:rPr lang="pt-BR" sz="2000" dirty="0" smtClean="0"/>
              <a:t>5. Há o perigo de que os diáconos e diaconisas fiquem tão preocupados e empenhados em cuidar da reverência na igreja a ponto de que eles mesmos incorram em movimentação excessiva e conversas desnecessárias.  </a:t>
            </a:r>
            <a:endParaRPr lang="pt-B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772</Words>
  <Application>Microsoft Office PowerPoint</Application>
  <PresentationFormat>Apresentação na tela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28</cp:revision>
  <dcterms:created xsi:type="dcterms:W3CDTF">2014-03-10T12:47:36Z</dcterms:created>
  <dcterms:modified xsi:type="dcterms:W3CDTF">2014-04-29T19:38:49Z</dcterms:modified>
</cp:coreProperties>
</file>