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8" r:id="rId13"/>
    <p:sldId id="270" r:id="rId14"/>
    <p:sldId id="272" r:id="rId15"/>
    <p:sldId id="273" r:id="rId16"/>
  </p:sldIdLst>
  <p:sldSz cx="9144000" cy="6858000" type="screen4x3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729C60-7769-4A04-9F06-274DA23CF8D2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826B13-A7DC-41CF-93AD-FA5ADF6BA0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02F-CF6F-469F-9E68-D20C4F7093AA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A4FF-2B43-48F9-B73D-09E7BA71AE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02F-CF6F-469F-9E68-D20C4F7093AA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A4FF-2B43-48F9-B73D-09E7BA71AE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02F-CF6F-469F-9E68-D20C4F7093AA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A4FF-2B43-48F9-B73D-09E7BA71AE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02F-CF6F-469F-9E68-D20C4F7093AA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A4FF-2B43-48F9-B73D-09E7BA71AE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02F-CF6F-469F-9E68-D20C4F7093AA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A4FF-2B43-48F9-B73D-09E7BA71AE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02F-CF6F-469F-9E68-D20C4F7093AA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A4FF-2B43-48F9-B73D-09E7BA71AE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02F-CF6F-469F-9E68-D20C4F7093AA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A4FF-2B43-48F9-B73D-09E7BA71AE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02F-CF6F-469F-9E68-D20C4F7093AA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A4FF-2B43-48F9-B73D-09E7BA71AE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02F-CF6F-469F-9E68-D20C4F7093AA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A4FF-2B43-48F9-B73D-09E7BA71AE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02F-CF6F-469F-9E68-D20C4F7093AA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A4FF-2B43-48F9-B73D-09E7BA71AE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02F-CF6F-469F-9E68-D20C4F7093AA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A4FF-2B43-48F9-B73D-09E7BA71AE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0402F-CF6F-469F-9E68-D20C4F7093AA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CA4FF-2B43-48F9-B73D-09E7BA71AE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144463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275856" y="2348880"/>
            <a:ext cx="51125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Diáconos e diaconisas recém-eleitos não podem cumprir seu ofício até que tenham sido ordenados por um pastor ordenado com credencial vigente da Associação. </a:t>
            </a:r>
            <a:endParaRPr lang="pt-BR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987824" y="836712"/>
            <a:ext cx="59046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/>
              <a:t>A palavra “diácono” vem do grego </a:t>
            </a:r>
            <a:r>
              <a:rPr lang="pt-BR" sz="2200" dirty="0" err="1" smtClean="0"/>
              <a:t>diakonos</a:t>
            </a:r>
            <a:r>
              <a:rPr lang="pt-BR" sz="2200" dirty="0" smtClean="0"/>
              <a:t>, que significa “servo” e é assim empregada muitas vezes nos evangelhos. </a:t>
            </a:r>
          </a:p>
          <a:p>
            <a:pPr algn="just"/>
            <a:endParaRPr lang="pt-BR" sz="2200" dirty="0" smtClean="0"/>
          </a:p>
          <a:p>
            <a:pPr algn="just"/>
            <a:r>
              <a:rPr lang="pt-BR" sz="2200" dirty="0" smtClean="0"/>
              <a:t>Uma das mais altas honras em exercer o diaconato reside no fato de que essa função é, de certa maneira, a continuidade do ministério de Cristo. </a:t>
            </a:r>
          </a:p>
          <a:p>
            <a:pPr algn="just"/>
            <a:endParaRPr lang="pt-BR" sz="2200" dirty="0" smtClean="0"/>
          </a:p>
          <a:p>
            <a:pPr algn="just"/>
            <a:r>
              <a:rPr lang="pt-BR" sz="2200" dirty="0" smtClean="0"/>
              <a:t>Ele mesmo afirmou que o Filho do Homem veio para servir (Mc 10:45). Ellen G. White, comentando sobre o ministério de Jesus, fez a seguinte declaração: “A principal tarefa de Cristo foi ministrar em favor dos pobres, dos necessitados e incultos” (Beneficência Social, p. 59). </a:t>
            </a:r>
            <a:endParaRPr lang="pt-BR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059832" y="1268760"/>
            <a:ext cx="58326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O trabalho dos diáconos na igreja primitiva é visto como uma das mais nobres e importantes tarefas que um membro da igreja pode desempenhar.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 Os homens que vieram a ser conhecidos como os sete diáconos da igreja apostólica foram escolhidos e ordenados para atender aos negócios da igreja (ver At. 6:1-8). 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Suas qualificações, ligeiramente menos exigentes que as dos anciãos, estão relacionadas em 1 Timóteo 3:8-13. </a:t>
            </a:r>
            <a:endParaRPr lang="pt-BR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347864" y="1700808"/>
            <a:ext cx="52565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As diaconisas eram incluídas no quadro de oficiais das igrejas cristãs primitivas. “Recomendo-vos a nossa irmã </a:t>
            </a:r>
            <a:r>
              <a:rPr lang="pt-BR" sz="2400" dirty="0" err="1" smtClean="0"/>
              <a:t>Febe</a:t>
            </a:r>
            <a:r>
              <a:rPr lang="pt-BR" sz="2400" dirty="0" smtClean="0"/>
              <a:t>, que está servindo à igreja de </a:t>
            </a:r>
            <a:r>
              <a:rPr lang="pt-BR" sz="2400" dirty="0" err="1" smtClean="0"/>
              <a:t>Cencreia</a:t>
            </a:r>
            <a:r>
              <a:rPr lang="pt-BR" sz="2400" dirty="0" smtClean="0"/>
              <a:t>, para que a recebais no Senhor como convém aos santos e a ajudeis em tudo que de vós vier a precisar; porque tem sido protetora de muitos e de mim inclusive” (</a:t>
            </a:r>
            <a:r>
              <a:rPr lang="pt-BR" sz="2400" dirty="0" err="1" smtClean="0"/>
              <a:t>Rm</a:t>
            </a:r>
            <a:r>
              <a:rPr lang="pt-BR" sz="2400" dirty="0" smtClean="0"/>
              <a:t> 16:1, 2). </a:t>
            </a:r>
            <a:endParaRPr lang="pt-BR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059832" y="1568981"/>
            <a:ext cx="56166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A igreja deve escolher para o diaconato pessoas espiritualmente qualificadas e profundamente comprometidas com o ministério do serviço. Por isso, a seleção de diáconos e diaconisas é uma das mais importantes incumbências da igreja. 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Além das qualificações mencionadas, existem outros aspectos que devem ser observados na escolha e eleição de uma pessoa para servir como diácono ou diaconisa: </a:t>
            </a:r>
            <a:endParaRPr lang="pt-BR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339</Words>
  <Application>Microsoft Office PowerPoint</Application>
  <PresentationFormat>Apresentação na tela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selma.luz</dc:creator>
  <cp:lastModifiedBy>selma.luz</cp:lastModifiedBy>
  <cp:revision>10</cp:revision>
  <dcterms:created xsi:type="dcterms:W3CDTF">2014-03-10T13:10:21Z</dcterms:created>
  <dcterms:modified xsi:type="dcterms:W3CDTF">2014-04-30T11:33:22Z</dcterms:modified>
</cp:coreProperties>
</file>