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9" r:id="rId4"/>
    <p:sldId id="266" r:id="rId5"/>
    <p:sldId id="267" r:id="rId6"/>
    <p:sldId id="260" r:id="rId7"/>
    <p:sldId id="261" r:id="rId8"/>
    <p:sldId id="268" r:id="rId9"/>
    <p:sldId id="262" r:id="rId10"/>
    <p:sldId id="264" r:id="rId11"/>
    <p:sldId id="265" r:id="rId12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EAD5A1-ED84-41E0-9122-21897FE8ADE6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C85EDF-736A-4595-BB65-1906265286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B7B9-2B0F-4C21-AAED-D24383478DE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AB359-6CF9-40DF-8CD3-9D2160E20D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lma.luz.DSA\Documents\Guia para Diáconos e diaconisas\PPT port\PPT Guia Diaconos e Diaconisas\Seção 03 - Diaconato em ação\Cap. 12 Outras Responsabilidades\Subtitulo 04\PPT_Guia dos diaconos _Cap12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lma.luz.DSA\Documents\Guia para Diáconos e diaconisas\PPT port\PPT Guia Diaconos e Diaconisas\Seção 03 - Diaconato em ação\Cap. 12 Outras Responsabilidades\Subtitulo 04\PPT_Guia dos diaconos _Cap12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340768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Os diáconos não estão autorizados a oficiar nenhum dos ritos da igreja, nem podem realizar a cerimônia matrimonial. Não podem presidir reuniões administrativas da igreja, nem oficiar no recebimento ou na transferência de membros. Se a igreja não tiver alguém autorizado a realizar tais deveres, deverá entrar em contato com a Associação, solicitando ajuda (</a:t>
            </a:r>
            <a:r>
              <a:rPr lang="pt-BR" sz="2400" i="1" dirty="0" smtClean="0"/>
              <a:t>Manual da Igreja, p. 81). 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para Diáconos e diaconisas\PPT port\PPT Guia Diaconos e Diaconisas\Seção 03 - Diaconato em ação\Cap. 12 Outras Responsabilidades\Subtitulo 01\PPT_Guia dos diaconos _Cap12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3848" y="1484784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designação dos sete para tomarem a direção de ramos especiais da obra mostrou-se uma grande bênção para a igreja. Estes oficiais tomaram em cuidadosa consideração as necessidades individuais, bem como os interesses financeiros gerais da igreja; e, pela sua gestão acautelada e seu piedoso exemplo, foram, para seus colegas, um auxílio importante em conjugar os vários interesses da igreja em um todo unido (</a:t>
            </a:r>
            <a:r>
              <a:rPr lang="pt-BR" sz="2400" i="1" dirty="0" smtClean="0"/>
              <a:t>Atos dos Apóstolos, p. 89).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para Diáconos e diaconisas\PPT port\PPT Guia Diaconos e Diaconisas\Seção 03 - Diaconato em ação\Cap. 12 Outras Responsabilidades\Subtitulo 01\PPT_Guia dos diaconos _Cap12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97560" y="2420888"/>
            <a:ext cx="5850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Hoje, a indicação de diáconos por meio de eleição propicia bênçãos semelhantes à administração da igreja, aliviando pastores, anciãos e outros oficiais das obrigações que os diáconos podem desempenhar bem (</a:t>
            </a:r>
            <a:r>
              <a:rPr lang="pt-BR" sz="2400" i="1" dirty="0" smtClean="0"/>
              <a:t>Manual da Igreja, p. 80) 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para Diáconos e diaconisas\PPT port\PPT Guia Diaconos e Diaconisas\Seção 03 - Diaconato em ação\Cap. 12 Outras Responsabilidades\Subtitulo 01\PPT_Guia dos diaconos _Cap12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052736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Embora a função dos diáconos seja primordialmente de atendimento aos pobres e necessitados, eles podem servir de grande auxílio em assuntos administrativos e financeiros da igreja, caso seu envolvimento nessa área seja solicitado.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lma.luz.DSA\Documents\Guia para Diáconos e diaconisas\PPT port\PPT Guia Diaconos e Diaconisas\Seção 03 - Diaconato em ação\Cap. 12 Outras Responsabilidades\Subtitulo 02\PPT_Guia dos diaconos _Cap12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03848" y="2276872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Nas igrejas em que a responsabilidade do cuidado e da conservação da propriedade da igreja não é confiada a uma comissão de construção, os diáconos e as diaconisas têm essa responsabilidade (ver </a:t>
            </a:r>
            <a:r>
              <a:rPr lang="pt-BR" sz="2400" i="1" dirty="0" smtClean="0"/>
              <a:t>Manual da Igreja, p. 81). 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lma.luz.DSA\Documents\Guia para Diáconos e diaconisas\PPT port\PPT Guia Diaconos e Diaconisas\Seção 03 - Diaconato em ação\Cap. 12 Outras Responsabilidades\Subtitulo 02\PPT_Guia dos diaconos _Cap12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916832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igreja ou capela, suas dependências, seus móveis e equipamentos sempre devem ser mantidos em bom estado de conservação e condições representativas. Os fundos com essa finalidade devem provir do orçamento das despesas da igreja ou de contribuições especiais. Essa tarefa é geralmente supervisionada pelos diáconos, sob a direção geral da Comissão da Igreja (ibid., p. 188). 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335</Words>
  <Application>Microsoft Office PowerPoint</Application>
  <PresentationFormat>Apresentação na tela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9</cp:revision>
  <dcterms:created xsi:type="dcterms:W3CDTF">2014-03-24T13:30:07Z</dcterms:created>
  <dcterms:modified xsi:type="dcterms:W3CDTF">2014-04-30T11:44:26Z</dcterms:modified>
</cp:coreProperties>
</file>