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7010400" cy="9296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5B5873-E9C5-496A-BBDC-5D743BD8B89A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4A991D-42FA-4973-BC0C-DFEB81DE48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EE20-1900-47BD-9E0D-903DC921310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94A3-5243-41C8-BAC5-09CC003D03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EE20-1900-47BD-9E0D-903DC921310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94A3-5243-41C8-BAC5-09CC003D03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EE20-1900-47BD-9E0D-903DC921310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94A3-5243-41C8-BAC5-09CC003D03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EE20-1900-47BD-9E0D-903DC921310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94A3-5243-41C8-BAC5-09CC003D03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EE20-1900-47BD-9E0D-903DC921310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94A3-5243-41C8-BAC5-09CC003D03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EE20-1900-47BD-9E0D-903DC921310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94A3-5243-41C8-BAC5-09CC003D03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EE20-1900-47BD-9E0D-903DC921310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94A3-5243-41C8-BAC5-09CC003D03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EE20-1900-47BD-9E0D-903DC921310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94A3-5243-41C8-BAC5-09CC003D03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EE20-1900-47BD-9E0D-903DC921310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94A3-5243-41C8-BAC5-09CC003D03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EE20-1900-47BD-9E0D-903DC921310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94A3-5243-41C8-BAC5-09CC003D03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EE20-1900-47BD-9E0D-903DC921310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594A3-5243-41C8-BAC5-09CC003D03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9EE20-1900-47BD-9E0D-903DC9213101}" type="datetimeFigureOut">
              <a:rPr lang="pt-BR" smtClean="0"/>
              <a:pPr/>
              <a:t>30/04/2014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594A3-5243-41C8-BAC5-09CC003D03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6" cy="677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Apresentação na tela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selma.luz</dc:creator>
  <cp:lastModifiedBy>selma.luz</cp:lastModifiedBy>
  <cp:revision>7</cp:revision>
  <dcterms:created xsi:type="dcterms:W3CDTF">2013-11-06T12:40:24Z</dcterms:created>
  <dcterms:modified xsi:type="dcterms:W3CDTF">2014-04-30T11:27:35Z</dcterms:modified>
</cp:coreProperties>
</file>