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8" r:id="rId11"/>
    <p:sldId id="257" r:id="rId12"/>
    <p:sldId id="264" r:id="rId13"/>
    <p:sldId id="266" r:id="rId14"/>
    <p:sldId id="267" r:id="rId15"/>
  </p:sldIdLst>
  <p:sldSz cx="9144000" cy="6858000" type="screen4x3"/>
  <p:notesSz cx="6877050" cy="10001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E54C-0E0E-4427-B763-0A9CF5C6C99E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ADBC-57A5-4A23-B40B-613917177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90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9D7B-00DC-4C7B-9109-DE5126B47F3D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E9D9C-E632-4B1D-89A2-32B860989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23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9D9C-E632-4B1D-89A2-32B860989D9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1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93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01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4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86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9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E233-1C62-4757-AB36-10658D3C6BF8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8991-B8EF-4BAE-9B8A-F72C2BC6D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5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C0HtoeaBak8/VBzIn_7KyWI/AAAAAAAAAxw/d_60SUUSNA0/s1600/parar%2Bfu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2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2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844824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Tudo Isso Ainda Pode </a:t>
            </a:r>
            <a:r>
              <a:rPr lang="pt-BR" sz="4000" b="1" dirty="0"/>
              <a:t>Ser </a:t>
            </a:r>
            <a:r>
              <a:rPr lang="pt-BR" sz="4000" b="1" dirty="0" smtClean="0"/>
              <a:t>Mudado...Só Depende De Você!!!</a:t>
            </a:r>
            <a:endParaRPr lang="pt-BR" sz="4000" dirty="0"/>
          </a:p>
        </p:txBody>
      </p:sp>
      <p:pic>
        <p:nvPicPr>
          <p:cNvPr id="3074" name="Picture 2" descr="C:\Users\Usuariox64\Desktop\pensat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8033"/>
            <a:ext cx="6912768" cy="51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AUSÊNCIA DA NICOTINA CAUSA MAL ESTAR.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1ª HORA; CAUSA UM DESCONFORTO;</a:t>
            </a:r>
          </a:p>
          <a:p>
            <a:r>
              <a:rPr lang="pt-BR" dirty="0" smtClean="0"/>
              <a:t>2ª HORA; ANGÚSTIAS;</a:t>
            </a:r>
          </a:p>
          <a:p>
            <a:r>
              <a:rPr lang="pt-BR" dirty="0" smtClean="0"/>
              <a:t>3ª HORA</a:t>
            </a:r>
            <a:r>
              <a:rPr lang="pt-BR" dirty="0"/>
              <a:t>; NÃO SUPORTA MAIS; </a:t>
            </a:r>
          </a:p>
        </p:txBody>
      </p:sp>
      <p:pic>
        <p:nvPicPr>
          <p:cNvPr id="5122" name="Picture 2" descr="C:\Users\Usuariox64\Desktop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9113"/>
            <a:ext cx="5004048" cy="3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utricaodofuturo.files.wordpress.com/2012/09/ag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0" y="2636912"/>
            <a:ext cx="2827419" cy="42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VOU EVITAR:</a:t>
            </a:r>
            <a:endParaRPr lang="pt-BR" b="1" dirty="0"/>
          </a:p>
        </p:txBody>
      </p:sp>
      <p:sp>
        <p:nvSpPr>
          <p:cNvPr id="5" name="AutoShape 2" descr="Resultado de imagem para f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f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fes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1" name="Picture 7" descr="C:\Users\Usuariox64\Desktop\Fes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163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1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3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5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7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9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2" descr="data:image/jpeg;base64,/9j/4AAQSkZJRgABAQAAAQABAAD/2wCEAAkGBxIQEBAQEBQSEBUUFBQSEA8UFA8PDw8PFBQWFhQUFBQYHCggGBolHRUVITEhJikrLi4uFx8zODMsNygtLisBCgoKDg0OGhAQGywkHyYsLCwsLCwsLCwsLCwsLCwsLCwsLCwsLCwsLCwsLCwsLCwsLCwsLCwsLCwsLCwsLCwsLP/AABEIALcBEwMBIgACEQEDEQH/xAAcAAAABwEBAAAAAAAAAAAAAAAAAQIDBAUGBwj/xABAEAABBAAFAQUFBAcHBQEAAAABAAIDEQQFEiExQQYTIlFxMmGBkaEUUrHBByNCYnLR8BUzgpKisuFDU2PC8ST/xAAaAQACAwEBAAAAAAAAAAAAAAAAAQIDBAUG/8QAJxEAAgICAgMAAQMFAAAAAAAAAAECEQMSBCETMUEiFDJRBWFxscH/2gAMAwEAAhEDEQA/ALhrU41qIBOALpnKoACUAjASgEWMACMBGAlAIsAqR0jpBKwCQSqQpACUaOkKQASCVpQpFjoTSCOkKRYUEgjpCkBQSCOkdIsKEoJVIUgKE0glUhSAoTSCVSFIsKEUhSXSKkrChshEQnaSSE7ChohJITpCSQgKGSEghPEJBCBDBCCcpBADjQlgIgEsBIdBgJQCACUAgdBgI0trEC1KyWrEIII0WRAhSCCLACCCCLAW1E5EgkOwkCqftH2jhwLC6S3u6Rt5JN1Z6cH5Lm+M7b4vFSaWNc1v/bicWUPe6rJ+PwVWTKoFuPDKZ1qHFMdYBG3N7fHfonguc4GSeRze6ge7whpMhdI0E1w7kehVkZMRhpWxvfoLgS4G9HHhDdqsKlcyP1Gh8GXxm1RLOZd2iqQQzlhs0JG2A2/ZEg/ZJ/qlpKWmGSM1cTLkxyxupBII0FOysJBGggBKFo0VIsYEdIIIAPSkOCXaJyQ3Q0URS6SSExDZCQQnSkEIEN0iS6QRYCwEsBEAlgIGABLaiAR0kA61yS5ySglRLYCCNBMiBBGggAqQRoIAKk3PLpArdzjpYPNx/IUSfcCnHOoEngAk+gWa7SZlIwiHD+LFTNqMCiMLEdi8/vEjbzI8mpN0iUY2znv6QMzEuKMbDqZCS2/+5iD/AHjz58Bv+HyWu7DZVGyMF7dV7noCffXPoueY/CCLG/Zr1d25jHO+84AGQ/O/ktVg+1Thsyg0GqogegXK5Dk2zr8bWNHXMsnawt0tAF8AABRu1mDjxbH6hpIBLXcEfFYzMO0M+EDC8NYXMbI3V913B+hVnk/aj7UAyUNDnjwEey8H4/RZu9TX+LkYbF4prQYjqIadidOl3xqwVveyGYGeAEkuLfCTzRHS+u1H4rnPaBxixE2GcNwbYepDtwFadgsfJhsQIJC0tnOw3Dg8DZ1eRqrWziz1l39MPLhtDr4dOQRkILpnKoJBHSKkBQSCNBAUEgjQQFBIkpBAUIKSU4UkhAUNkJBCcKSUAN0glUggVDoalBqcDUoNUdidDYalUnA1HpS2ChqkdJzSj0o2ChqkKTulNueAjYKCpCk402j0o2ChukKTmlHpRsFDJZYo9efRZHJ2uGPzASf3gMZY/qYHCmV6URfmT5raaVjO1GbxNe3ERUZIbYXggB7HEBzD5iwPioTmlTZZjg5Wkjm0RbJmc2vgyTeLk+1v9LW4lwOXwMZLckhsbGnNvn2QOduq5lhZqxjHfel+QkNfmtTiZHEsj4aDdjenGhuPL3rn5bcujp4Gku0dIxWMy7HMaJdXgDWh3iY+MkAAlw2okfNTMHkmChaHMAkdz3j93j0Ky2WwTsw0kDIoJ4313krXtZKOoJJJ1aenCLBYaYPazvLZ1N8LO38NnV9opv0j4Bs2J7yPYtjaHO/Z2cQL+YWRybFvZisO4kmpYyDf74Wo7f50yN0+FY0kvDfGKAby0B3U0ASOPbWHhlNtd1aQ4H3jcfgr4JpdmPI026PSJCKk6G7BDSupscihqkKTulDSjYKGqQpO6UNCNgoapCk7pQ0I2ChrSi0p7QhpRsOhnSiLU/pSdKWwUMFqQWqSWJJYnsFEbSgntCCNgocY8JwUsbh8+HUqfHnjSOVnWaL+kqNIErSqHD5w0nlT2ZiK5TU0wLDShpUWLGA9VLbIFKwEv2Cz+Z4/QVaZhig0FYXN8brfsqcuXRDUbNrleI1AFWdLG5FmHAJWuw81hThPZWKq6HNKSXBR8ZitAKzea9pWRMc4k2OOt/BEsiiuyUY7OkSe3Oe/ZcMWxV3sngZ/42keKQ+g+pC4xjMfYEbSXb25ykdo8+fiZC57wRVNDbprb4o/NVEOHdJehp25OwFH1VDbmzZFLHH/AGR3yEODxyCCPUGwt7kOIhmkcZg6mktLRtbhwbG9V+KxUuWSVZoeQu1e5bGWmUHrI4j04H4KGWLS/uSxSW1r0dPOcYdkQZDHW1FoFD4krPSYpzQaNXwBvVqsw8m3JV9kWXiU637tBDQD1Ni/xH1WRL6zbd+jmedOL8RiX0S2OTuyfI+y2/8AIVNyvC98cJEB7TzqNCi58jW/GgG/MK2PZzFuMuEdC6p5zN3wBtzmh5a26rTu47dStFl/ZOWF+BkEbw2F+qdxoFry5m5be4On31e63UnG0c9tqVM6ZSJU+IzdoNWnhmAobrTZiLJBxpU39qtDqtIxGbCjujYC1MwTgkCxr8635T7c7AHKj5EBqHThJGJCxc+fG9lH/txwUXmSHTN/3wSe+CyUedWOUYzmzfkE/KgpmtdOByUmPFMdwQuW512mkc7S11C6oclO4X7dKdUDHuHUjYKqWdp9GqHHuPfs6kCCkupZzL8fLHGBO3SQlTZ03oVbHImrRnnBwdMvC8ILLOz4eaCfkRGjKsYnOOEgSJPfLjJsvJMUhG4KefmDx1URj03ImptA0XGBzVw5Ku2Z4K5WOhcpDjsrI8iUeiDgmWWa53qsAqhEhJRyN3So2KUsm3sajQ7hJi14K2mWZqC2rWDkKVDjHNOxTx5nAUo2bXO8c1sbnuNBo3P5LM9n8CzHyGXEtaIwdLIrPjrkv346V5gpvMpe8wx1mmh7NTieG0SfoD8aVXg8cYX6o7DRsG+TRwnPJurRu4sFGnI65hMpwbRQhibtWzGtPzG65f2mwzYsZiGNGkB50j93Yj8Vosoz0zbbgqn7SYOR0+Im0ktZ3Wp38bQAffu0qXEk/Ki3nRXhbRmp2UW15n8qT0zrllcBVvca8rJRvb/XuS9INHz59Rz+R+K1chfl2YuL+xUPQlb7s5hnAR22g1u/vc7j43Z+Cr+x/ZYkDEz0GjeKPa3Ho53kB9fx2TsdHCwuDS4A1TQXHUB7h7/oufJKzqQTolTs0MjDRVSRbcbd42/opkkl7ev0WeweePnc4d0+Ngo65BpLt9g38VNGZRkgMe0m9JFiwTwtGNfgzJmlWREp8UR2ey78wCFR9pMoa2J80GxaC4sHDmjmh0NJjNs1kZeogAcKoj7W3TTZB2vpSzrLr6NWTDGaqRm3Y8l2oFM4jHudtaTj8N3csjBwHHT/AAndv0IUcQlX7fTj6U6HmylJfKfNKEWySGJbIKCaCnDsE/G0I3RqG9johGYo5sYY2OdzspH2dM42C2EKWyJRXaGezsLJpQ5463vwuvZRmcMUelpbsNxtsuO5Vh3img6bNavILYZbBDg5GB7y/vBRs3ulJu7Oljjaon9sswZJHricDR3pYczu8yujYzKMO2F+hoaHWfmufTRJKVGblrtEczIIjGgpWjILY8onpJdRSHyrOkMfgl3pSrUGA7qWXKLXYgBOF6jNdun6sJSQDYl3S3uUVwop5rrCnr1YDbnpDHbpM4UeN5tSroCRmztTGMOrTqaXAVub8N+7YphWBP6p/B256qvCUfVG7A7Rddl8Q0SFp559Vs8+a6TAytjDnlxZQbuXU9tgVyFzHBSVK4DYgWD5dD+K3+SZ+zwxRxyTEAXI5wY0fDoFq48aluR5WRuPj+GJc0gkEUQaIPII5BWoyDsuZG6sR+qBpzGPa4E7eF2rgA7jSdz8AtnBg45HCV0MIfyHaWucD53XKlzOcC5176CfXTZ/9lsyyU1VGLDF43aZVhsjWtbrYRW1EUav6bJzLY+7P953n7rBbSetuOwVl9lGznAOJ2sjYDmgOnJSi1ZFx4JmyXLyNV0ghEHG3mz93oAo+OyeKSnNAZI3dkjdjt0dXI/BSa8kWm/P1Boq8zPszPafDmWJ5HtaSa62BuPmFgAV0ftbiRFCXgnUSGjUKJcRzfB2B+QXNlzckNJNHVxT8kE/pZZjJqeHH9pjD/pA/JMAhSMZDbIHjrHpPq0/ycFHjiRao52eNZGE56K0J41HY/opLspoeD1Ijeo9JbASQGgknYAbklJgTGuCQ8Aq9wnYjFyRmU03aww+0f5KpOFLCWuBBBog8gq/Dw8uR9EMmVQ9leWU7ZPQMdPOwO4bweN0WOw7mkPbuEWExRBBGx+qnlxPFLVnQ42VTima3Nu8bh9A1SGuGgk18FhppiDR2PkdiuqdjWOtpdbr5velp8yyDC4gESxNN9SBfzUIYlJWQ5VuZwPvUF1Z/wCi7DEkh8gHQauEE/BIzUcoeLTXdJQdSWXrNbEEwUnQEwCVIY6lH0wCDaT0UijSy+SKI7ofYEl7LSGMTjXJJepL0A1NHah9zRU98gUVzhaE2AcjqYffQSIYHvB0Nc+udLXOr5JOLfs0e9bbLsfBBAyIDGwj2y+h4iedi2q9PmnXR0eIlrbKLMiHRwW1rHRaowA0Rl0bqd4x1ILeT94q47I5cCe8L47P/TDiXj1FbK2Zj4sTE8a3YqMf3kTmtbPGBw+MgWSOa/8AizUGK+yyu0+JpotfVOLCAWn3bELVgkqojzMb22Xo6bhmAAJeKjsX5Xq8ywinD5b+oCyeA7UNeK6qxb2jA81eYS9gYXNaSegO1VZ5S+4/rZZrL+0FRDcCnPaLpvhY4htD0Kcd2lH3v5ICy/DKSxGPcfiVn4s+1ftAqZBmzTsmFlB+kl5DMO0sDQXPIcHEnwtG1f4vouf61tf0j4vW7DNH7LXuI/iLQP8AaVlOzmQ/a8Se8J7phtzdwHno3+f/ACsOZJybN3EyO9S5ymJ82Df4HaYyXtlrwOr2g09dr48lFY4LpeIhDYgwABobQaAAA2qoDouVNKy0HNik1L+f+D8xBCr5Wgbpx8lJl77VkejCG2TyXSuw/ZoRgYiceI+y0/sj+azHYbIHTyd8R4GHa+rv+F02UloFcVVfBbsOJfuYi9w0oIoLL9q+yvfu7yKmu6jo5QX9oe6c7SdxeyVlmcyyjWSbvgVVeSv83il17Llx/LHv0Y7G4OSB2iVtfUEe4qZ2ayJmImBLfC3d3kT0C6PissjxLAZWgmviErLMrjw7dMYpacmeM49rsywwyhLp9ErBQNiADGgJ90p+6mgU416zUaBg4kDoUEtzbPCCBHm6V+6JpSmx2lllLmMiLiCORqQ11Jxz1BiIukqRCicEGIvoCW0Wm5GohJQSRLaIsBufYKtkfRVvIywqvFQqcGrAt8s7OPxLRI6VsLR7Nt1ucR7rFD3q2jzF5c3u8VigbDQwxd44u4rZ25v3LPsleK0ucAd6BU3CS6SHb6mkOB5OoGwU3NWdLG0opIsMXnElhs5uWMjup2+CTTq3a4VxzseD8VWzutRsbOZZnyONlzib+No9auhVFE8rmAbHYpxs7xwT80zaIOPvVsbZnlRMt3dN58L3A87BzQW/7XpthcDd0jwxLmvYCbNPaPvFgdbfWnE/4a6qNamoyIWicMQ/7ymYTFyXd/FVDAOXG/3eit8kwhnk0lwY0UXvIsMbdD4+SeshpoPP4XGQkuD/AAsojcUWg0PQkqf2CNSvZ6O+lfkjzPDjVpZvvpYOp3pqs+y2Q4jDz95NHoaW0DqjdvewOkmlzr2s1ca1ks0mey6IHu8mk/ILlreNlvf0gYnu8MRuNTms9b3P0BXO2SpOI+XK5JAljSY8OSaUuPdWWEww9wtKzNCDk6RJ7L47EYZ1RgOjJ8TTz76K6LFm0Uke/hNbg7ELCWyMbOApVePz9jQQ3xO6Ur8WeS6+HRnxIKPvsRnuYhmKOjezSvOz2YuaWtdQs8Usxgcqklud+3VWTXaaI6K6ElOWzM8m4x1R1vBYwEBPulXP8jzd1hritZHPYWozWWYkS2yKqdNSrcdnBZs0FzjsAN90UKzSOnAKNc6x2b4oSOBLW8beWwQUdkM5/h3pOJeFGwsLyn5sA8rm0kyNjIkFJUbwjiyx6mRZO7lKVCGHyCkTJApMmUOSoMpco/jXsdESWTZMRy7rSxZRY4S/7CHkkpxSCjOS4qgob8UCtZPkQrhVE/Z+jspRlANWRMJJtRFj6hOzYmtmg+p/IK5wOUUpxycHooOcU7Jqc0qMnhoXE2lOO5rhbODKgOixb9lfhlu3RFdAtGCkgI+q2xVEG7Fwtc5wDAS79nTdgjexSuZ8jmc3vNIa7/qMsc/fAHF3uOh42NA8vxUcQAa06j7TjW/Cv8JPqqwd+vTfn8VZYqMzl+BaH/rwaB9i6JPlfNLWZd2phh/UNwzAC4NAGkNcSQBextV+ZxYZpBm1j+HawpuURQF7ZMPhnPoippS5zWkftNB2+KjJtk4qiNnLgzVKAWAG2htktPSipOS59G17u+mmxDiWd1GWu0OfewaOXuuvIKyx2H5Dhs8Hbi2kkH81l58lfBJ3sJdpqnFvixDWEU4Nva/euXB6txfs28bIo2n9L3tHKzEMMOJf+vcdcEER7wxOAJ8dbHa7+nFrGDLHBW+BbNJIwxw/Z4rt5OoTTDrrkPidfkNvRXTsIFHJOmQ5OrkqMpFhHBVmbYl7X6Q4iluxhAqDOOzbpJQ5nHVRhNX2VYupdmY76R2xJK0fZ3s7rIkl45APVWeWdnY46L9yr4EAUNkSyX6L55l6QJIgIy0bClmHDchaUvWdxDfG4DzV3GfbRRZKygfrAt1g3jSFz2GUsNhaLAY/Ybrqxquip+zVd1qT0GEYzegSqvDYkkbKThscdejn3+SYzm3avEv+2T1xqH+0IKyzuGP7RLqO+rf5BGsUl2zbHD0imwuX6SrFuBBClaQnGuC5jk2ZdSG3AgJ9sACkghE5qj2PUjmFpTkeGCUGJYNJWx6i2sAROIQtJIQFBEjyTZgBTojRhhR2FBRwAJ0MRtSkwogZ5N3eHlcNjp0g9bcQPzXPqW07XD/893VPbY+9dj87+CxBkH9WF0+HqoW/ZVkUm+kKVv2fysTEufwPZH3j5+ipw4ed/EWthk2axU0Bj/CNIBMdV9FrTRCn9JsGRMc1w02eb/r0TmWMMZLCD5eIg39fcpWCzBhkNCTz20EHn3oYjMYw47PHnfd+e29+9A6LPDS2KkYK86GlT45I2NJJprQXOJ9lrQLKyMucsMgbEBI/o1pfKR8Ixsnc8ZO+ERvJh1+00BrbZ/CDYN+fknGLl6G3r7GsJ2pdjJXMcxrGCzCd9YbxTvO+fcrK1n4MvGGJFU6gSTRJBFj6FWMWL2F+Sxf1DiuFZPjIY8qk6LHUklR2YgFLMgXML0OIEprUjaUDoMoilhKoICiO40qWZ1uNK/e0UVm5XeJ3qtvDhtZGT1DpPwPdYa3fyUYPshoVu2dmHbY8TyPg1dOKaIPstIcQYg2MG5Hf6Qr3BRCNpJ5qyfMrMZFHv30htzjTbWthwxe070K3P4qYI55mGHMsr5NVanE17uAgpGMZCyR7LOxrlBVPDP4T/UNfRDZEeooILiUW0OMkTzZUEECFiRDUggihg1oa0aCVCFskTocggkAC9JMiCCAK3PomyRBruNX5FZp2Q37L/g5t/UIILr8SMZY0pK/ZnnKUZPVjL+z8vQxn4uH5Jk9n5vKP/Mf5IILX+kxP4R/VZF9JGF7NSu3LmNHnuVb4Xs3EPbcX+4eEfSj9UEFLwY4ypIPPkkrbNj2fZFCAxjWxCr0tb4pPe535cKvz6cyTu2LaIjaDRqtjsNubQQV0F+RVN/iV+Ldrc57tgTs27odBfopRw2vDB9UWS6A69y1zNRBHq0V6lBBR5yX6eS/wQw9zRHZCQnmgoILzJvSHWpwIIJMmkHaIuQQUaGM4iWmO9FnWMLjvsiQXZ/psV45MyZ3+SRIFN4+aS06iPqggtUV3bG31RtMmw7dLZJPh10gKfhs6GJe6GC442inPrxE+4IkE2gTIcmWZewlrw5zgfE46ySTvygggqXnn/JLxx/g/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4" descr="data:image/jpeg;base64,/9j/4AAQSkZJRgABAQAAAQABAAD/2wCEAAkGBxIQEBAQEBQSEBUUFBQSEA8UFA8PDw8PFBQWFhQUFBQYHCggGBolHRUVITEhJikrLi4uFx8zODMsNygtLisBCgoKDg0OGhAQGywkHyYsLCwsLCwsLCwsLCwsLCwsLCwsLCwsLCwsLCwsLCwsLCwsLCwsLCwsLCwsLCwsLCwsLP/AABEIALcBEwMBIgACEQEDEQH/xAAcAAAABwEBAAAAAAAAAAAAAAAAAQIDBAUGBwj/xABAEAABBAAFAQUFBAcHBQEAAAABAAIDEQQFEiExQQYTIlFxMmGBkaEUUrHBByNCYnLR8BUzgpKisuFDU2PC8ST/xAAaAQACAwEBAAAAAAAAAAAAAAAAAQIDBAUG/8QAJxEAAgICAgMAAQMFAAAAAAAAAAECEQMSBCETMUEiFDJRBWFxscH/2gAMAwEAAhEDEQA/ALhrU41qIBOALpnKoACUAjASgEWMACMBGAlAIsAqR0jpBKwCQSqQpACUaOkKQASCVpQpFjoTSCOkKRYUEgjpCkBQSCOkdIsKEoJVIUgKE0glUhSAoTSCVSFIsKEUhSXSKkrChshEQnaSSE7ChohJITpCSQgKGSEghPEJBCBDBCCcpBADjQlgIgEsBIdBgJQCACUAgdBgI0trEC1KyWrEIII0WRAhSCCLACCCCLAW1E5EgkOwkCqftH2jhwLC6S3u6Rt5JN1Z6cH5Lm+M7b4vFSaWNc1v/bicWUPe6rJ+PwVWTKoFuPDKZ1qHFMdYBG3N7fHfonguc4GSeRze6ge7whpMhdI0E1w7kehVkZMRhpWxvfoLgS4G9HHhDdqsKlcyP1Gh8GXxm1RLOZd2iqQQzlhs0JG2A2/ZEg/ZJ/qlpKWmGSM1cTLkxyxupBII0FOysJBGggBKFo0VIsYEdIIIAPSkOCXaJyQ3Q0URS6SSExDZCQQnSkEIEN0iS6QRYCwEsBEAlgIGABLaiAR0kA61yS5ySglRLYCCNBMiBBGggAqQRoIAKk3PLpArdzjpYPNx/IUSfcCnHOoEngAk+gWa7SZlIwiHD+LFTNqMCiMLEdi8/vEjbzI8mpN0iUY2znv6QMzEuKMbDqZCS2/+5iD/AHjz58Bv+HyWu7DZVGyMF7dV7noCffXPoueY/CCLG/Zr1d25jHO+84AGQ/O/ktVg+1Thsyg0GqogegXK5Dk2zr8bWNHXMsnawt0tAF8AABRu1mDjxbH6hpIBLXcEfFYzMO0M+EDC8NYXMbI3V913B+hVnk/aj7UAyUNDnjwEey8H4/RZu9TX+LkYbF4prQYjqIadidOl3xqwVveyGYGeAEkuLfCTzRHS+u1H4rnPaBxixE2GcNwbYepDtwFadgsfJhsQIJC0tnOw3Dg8DZ1eRqrWziz1l39MPLhtDr4dOQRkILpnKoJBHSKkBQSCNBAUEgjQQFBIkpBAUIKSU4UkhAUNkJBCcKSUAN0glUggVDoalBqcDUoNUdidDYalUnA1HpS2ChqkdJzSj0o2ChqkKTulNueAjYKCpCk402j0o2ChukKTmlHpRsFDJZYo9efRZHJ2uGPzASf3gMZY/qYHCmV6URfmT5raaVjO1GbxNe3ERUZIbYXggB7HEBzD5iwPioTmlTZZjg5Wkjm0RbJmc2vgyTeLk+1v9LW4lwOXwMZLckhsbGnNvn2QOduq5lhZqxjHfel+QkNfmtTiZHEsj4aDdjenGhuPL3rn5bcujp4Gku0dIxWMy7HMaJdXgDWh3iY+MkAAlw2okfNTMHkmChaHMAkdz3j93j0Ky2WwTsw0kDIoJ4313krXtZKOoJJJ1aenCLBYaYPazvLZ1N8LO38NnV9opv0j4Bs2J7yPYtjaHO/Z2cQL+YWRybFvZisO4kmpYyDf74Wo7f50yN0+FY0kvDfGKAby0B3U0ASOPbWHhlNtd1aQ4H3jcfgr4JpdmPI026PSJCKk6G7BDSupscihqkKTulDSjYKGqQpO6UNCNgoapCk7pQ0I2ChrSi0p7QhpRsOhnSiLU/pSdKWwUMFqQWqSWJJYnsFEbSgntCCNgocY8JwUsbh8+HUqfHnjSOVnWaL+kqNIErSqHD5w0nlT2ZiK5TU0wLDShpUWLGA9VLbIFKwEv2Cz+Z4/QVaZhig0FYXN8brfsqcuXRDUbNrleI1AFWdLG5FmHAJWuw81hThPZWKq6HNKSXBR8ZitAKzea9pWRMc4k2OOt/BEsiiuyUY7OkSe3Oe/ZcMWxV3sngZ/42keKQ+g+pC4xjMfYEbSXb25ykdo8+fiZC57wRVNDbprb4o/NVEOHdJehp25OwFH1VDbmzZFLHH/AGR3yEODxyCCPUGwt7kOIhmkcZg6mktLRtbhwbG9V+KxUuWSVZoeQu1e5bGWmUHrI4j04H4KGWLS/uSxSW1r0dPOcYdkQZDHW1FoFD4krPSYpzQaNXwBvVqsw8m3JV9kWXiU637tBDQD1Ni/xH1WRL6zbd+jmedOL8RiX0S2OTuyfI+y2/8AIVNyvC98cJEB7TzqNCi58jW/GgG/MK2PZzFuMuEdC6p5zN3wBtzmh5a26rTu47dStFl/ZOWF+BkEbw2F+qdxoFry5m5be4On31e63UnG0c9tqVM6ZSJU+IzdoNWnhmAobrTZiLJBxpU39qtDqtIxGbCjujYC1MwTgkCxr8635T7c7AHKj5EBqHThJGJCxc+fG9lH/txwUXmSHTN/3wSe+CyUedWOUYzmzfkE/KgpmtdOByUmPFMdwQuW512mkc7S11C6oclO4X7dKdUDHuHUjYKqWdp9GqHHuPfs6kCCkupZzL8fLHGBO3SQlTZ03oVbHImrRnnBwdMvC8ILLOz4eaCfkRGjKsYnOOEgSJPfLjJsvJMUhG4KefmDx1URj03ImptA0XGBzVw5Ku2Z4K5WOhcpDjsrI8iUeiDgmWWa53qsAqhEhJRyN3So2KUsm3sajQ7hJi14K2mWZqC2rWDkKVDjHNOxTx5nAUo2bXO8c1sbnuNBo3P5LM9n8CzHyGXEtaIwdLIrPjrkv346V5gpvMpe8wx1mmh7NTieG0SfoD8aVXg8cYX6o7DRsG+TRwnPJurRu4sFGnI65hMpwbRQhibtWzGtPzG65f2mwzYsZiGNGkB50j93Yj8Vosoz0zbbgqn7SYOR0+Im0ktZ3Wp38bQAffu0qXEk/Ki3nRXhbRmp2UW15n8qT0zrllcBVvca8rJRvb/XuS9INHz59Rz+R+K1chfl2YuL+xUPQlb7s5hnAR22g1u/vc7j43Z+Cr+x/ZYkDEz0GjeKPa3Ho53kB9fx2TsdHCwuDS4A1TQXHUB7h7/oufJKzqQTolTs0MjDRVSRbcbd42/opkkl7ev0WeweePnc4d0+Ngo65BpLt9g38VNGZRkgMe0m9JFiwTwtGNfgzJmlWREp8UR2ey78wCFR9pMoa2J80GxaC4sHDmjmh0NJjNs1kZeogAcKoj7W3TTZB2vpSzrLr6NWTDGaqRm3Y8l2oFM4jHudtaTj8N3csjBwHHT/AAndv0IUcQlX7fTj6U6HmylJfKfNKEWySGJbIKCaCnDsE/G0I3RqG9johGYo5sYY2OdzspH2dM42C2EKWyJRXaGezsLJpQ5463vwuvZRmcMUelpbsNxtsuO5Vh3img6bNavILYZbBDg5GB7y/vBRs3ulJu7Oljjaon9sswZJHricDR3pYczu8yujYzKMO2F+hoaHWfmufTRJKVGblrtEczIIjGgpWjILY8onpJdRSHyrOkMfgl3pSrUGA7qWXKLXYgBOF6jNdun6sJSQDYl3S3uUVwop5rrCnr1YDbnpDHbpM4UeN5tSroCRmztTGMOrTqaXAVub8N+7YphWBP6p/B256qvCUfVG7A7Rddl8Q0SFp559Vs8+a6TAytjDnlxZQbuXU9tgVyFzHBSVK4DYgWD5dD+K3+SZ+zwxRxyTEAXI5wY0fDoFq48aluR5WRuPj+GJc0gkEUQaIPII5BWoyDsuZG6sR+qBpzGPa4E7eF2rgA7jSdz8AtnBg45HCV0MIfyHaWucD53XKlzOcC5176CfXTZ/9lsyyU1VGLDF43aZVhsjWtbrYRW1EUav6bJzLY+7P953n7rBbSetuOwVl9lGznAOJ2sjYDmgOnJSi1ZFx4JmyXLyNV0ghEHG3mz93oAo+OyeKSnNAZI3dkjdjt0dXI/BSa8kWm/P1Boq8zPszPafDmWJ5HtaSa62BuPmFgAV0ftbiRFCXgnUSGjUKJcRzfB2B+QXNlzckNJNHVxT8kE/pZZjJqeHH9pjD/pA/JMAhSMZDbIHjrHpPq0/ycFHjiRao52eNZGE56K0J41HY/opLspoeD1Ijeo9JbASQGgknYAbklJgTGuCQ8Aq9wnYjFyRmU03aww+0f5KpOFLCWuBBBog8gq/Dw8uR9EMmVQ9leWU7ZPQMdPOwO4bweN0WOw7mkPbuEWExRBBGx+qnlxPFLVnQ42VTima3Nu8bh9A1SGuGgk18FhppiDR2PkdiuqdjWOtpdbr5velp8yyDC4gESxNN9SBfzUIYlJWQ5VuZwPvUF1Z/wCi7DEkh8gHQauEE/BIzUcoeLTXdJQdSWXrNbEEwUnQEwCVIY6lH0wCDaT0UijSy+SKI7ofYEl7LSGMTjXJJepL0A1NHah9zRU98gUVzhaE2AcjqYffQSIYHvB0Nc+udLXOr5JOLfs0e9bbLsfBBAyIDGwj2y+h4iedi2q9PmnXR0eIlrbKLMiHRwW1rHRaowA0Rl0bqd4x1ILeT94q47I5cCe8L47P/TDiXj1FbK2Zj4sTE8a3YqMf3kTmtbPGBw+MgWSOa/8AizUGK+yyu0+JpotfVOLCAWn3bELVgkqojzMb22Xo6bhmAAJeKjsX5Xq8ywinD5b+oCyeA7UNeK6qxb2jA81eYS9gYXNaSegO1VZ5S+4/rZZrL+0FRDcCnPaLpvhY4htD0Kcd2lH3v5ICy/DKSxGPcfiVn4s+1ftAqZBmzTsmFlB+kl5DMO0sDQXPIcHEnwtG1f4vouf61tf0j4vW7DNH7LXuI/iLQP8AaVlOzmQ/a8Se8J7phtzdwHno3+f/ACsOZJybN3EyO9S5ymJ82Df4HaYyXtlrwOr2g09dr48lFY4LpeIhDYgwABobQaAAA2qoDouVNKy0HNik1L+f+D8xBCr5Wgbpx8lJl77VkejCG2TyXSuw/ZoRgYiceI+y0/sj+azHYbIHTyd8R4GHa+rv+F02UloFcVVfBbsOJfuYi9w0oIoLL9q+yvfu7yKmu6jo5QX9oe6c7SdxeyVlmcyyjWSbvgVVeSv83il17Llx/LHv0Y7G4OSB2iVtfUEe4qZ2ayJmImBLfC3d3kT0C6PissjxLAZWgmviErLMrjw7dMYpacmeM49rsywwyhLp9ErBQNiADGgJ90p+6mgU416zUaBg4kDoUEtzbPCCBHm6V+6JpSmx2lllLmMiLiCORqQ11Jxz1BiIukqRCicEGIvoCW0Wm5GohJQSRLaIsBufYKtkfRVvIywqvFQqcGrAt8s7OPxLRI6VsLR7Nt1ucR7rFD3q2jzF5c3u8VigbDQwxd44u4rZ25v3LPsleK0ucAd6BU3CS6SHb6mkOB5OoGwU3NWdLG0opIsMXnElhs5uWMjup2+CTTq3a4VxzseD8VWzutRsbOZZnyONlzib+No9auhVFE8rmAbHYpxs7xwT80zaIOPvVsbZnlRMt3dN58L3A87BzQW/7XpthcDd0jwxLmvYCbNPaPvFgdbfWnE/4a6qNamoyIWicMQ/7ymYTFyXd/FVDAOXG/3eit8kwhnk0lwY0UXvIsMbdD4+SeshpoPP4XGQkuD/AAsojcUWg0PQkqf2CNSvZ6O+lfkjzPDjVpZvvpYOp3pqs+y2Q4jDz95NHoaW0DqjdvewOkmlzr2s1ca1ks0mey6IHu8mk/ILlreNlvf0gYnu8MRuNTms9b3P0BXO2SpOI+XK5JAljSY8OSaUuPdWWEww9wtKzNCDk6RJ7L47EYZ1RgOjJ8TTz76K6LFm0Uke/hNbg7ELCWyMbOApVePz9jQQ3xO6Ur8WeS6+HRnxIKPvsRnuYhmKOjezSvOz2YuaWtdQs8Usxgcqklud+3VWTXaaI6K6ElOWzM8m4x1R1vBYwEBPulXP8jzd1hritZHPYWozWWYkS2yKqdNSrcdnBZs0FzjsAN90UKzSOnAKNc6x2b4oSOBLW8beWwQUdkM5/h3pOJeFGwsLyn5sA8rm0kyNjIkFJUbwjiyx6mRZO7lKVCGHyCkTJApMmUOSoMpco/jXsdESWTZMRy7rSxZRY4S/7CHkkpxSCjOS4qgob8UCtZPkQrhVE/Z+jspRlANWRMJJtRFj6hOzYmtmg+p/IK5wOUUpxycHooOcU7Jqc0qMnhoXE2lOO5rhbODKgOixb9lfhlu3RFdAtGCkgI+q2xVEG7Fwtc5wDAS79nTdgjexSuZ8jmc3vNIa7/qMsc/fAHF3uOh42NA8vxUcQAa06j7TjW/Cv8JPqqwd+vTfn8VZYqMzl+BaH/rwaB9i6JPlfNLWZd2phh/UNwzAC4NAGkNcSQBextV+ZxYZpBm1j+HawpuURQF7ZMPhnPoippS5zWkftNB2+KjJtk4qiNnLgzVKAWAG2htktPSipOS59G17u+mmxDiWd1GWu0OfewaOXuuvIKyx2H5Dhs8Hbi2kkH81l58lfBJ3sJdpqnFvixDWEU4Nva/euXB6txfs28bIo2n9L3tHKzEMMOJf+vcdcEER7wxOAJ8dbHa7+nFrGDLHBW+BbNJIwxw/Z4rt5OoTTDrrkPidfkNvRXTsIFHJOmQ5OrkqMpFhHBVmbYl7X6Q4iluxhAqDOOzbpJQ5nHVRhNX2VYupdmY76R2xJK0fZ3s7rIkl45APVWeWdnY46L9yr4EAUNkSyX6L55l6QJIgIy0bClmHDchaUvWdxDfG4DzV3GfbRRZKygfrAt1g3jSFz2GUsNhaLAY/Ybrqxquip+zVd1qT0GEYzegSqvDYkkbKThscdejn3+SYzm3avEv+2T1xqH+0IKyzuGP7RLqO+rf5BGsUl2zbHD0imwuX6SrFuBBClaQnGuC5jk2ZdSG3AgJ9sACkghE5qj2PUjmFpTkeGCUGJYNJWx6i2sAROIQtJIQFBEjyTZgBTojRhhR2FBRwAJ0MRtSkwogZ5N3eHlcNjp0g9bcQPzXPqW07XD/893VPbY+9dj87+CxBkH9WF0+HqoW/ZVkUm+kKVv2fysTEufwPZH3j5+ipw4ed/EWthk2axU0Bj/CNIBMdV9FrTRCn9JsGRMc1w02eb/r0TmWMMZLCD5eIg39fcpWCzBhkNCTz20EHn3oYjMYw47PHnfd+e29+9A6LPDS2KkYK86GlT45I2NJJprQXOJ9lrQLKyMucsMgbEBI/o1pfKR8Ixsnc8ZO+ERvJh1+00BrbZ/CDYN+fknGLl6G3r7GsJ2pdjJXMcxrGCzCd9YbxTvO+fcrK1n4MvGGJFU6gSTRJBFj6FWMWL2F+Sxf1DiuFZPjIY8qk6LHUklR2YgFLMgXML0OIEprUjaUDoMoilhKoICiO40qWZ1uNK/e0UVm5XeJ3qtvDhtZGT1DpPwPdYa3fyUYPshoVu2dmHbY8TyPg1dOKaIPstIcQYg2MG5Hf6Qr3BRCNpJ5qyfMrMZFHv30htzjTbWthwxe070K3P4qYI55mGHMsr5NVanE17uAgpGMZCyR7LOxrlBVPDP4T/UNfRDZEeooILiUW0OMkTzZUEECFiRDUggihg1oa0aCVCFskTocggkAC9JMiCCAK3PomyRBruNX5FZp2Q37L/g5t/UIILr8SMZY0pK/ZnnKUZPVjL+z8vQxn4uH5Jk9n5vKP/Mf5IILX+kxP4R/VZF9JGF7NSu3LmNHnuVb4Xs3EPbcX+4eEfSj9UEFLwY4ypIPPkkrbNj2fZFCAxjWxCr0tb4pPe535cKvz6cyTu2LaIjaDRqtjsNubQQV0F+RVN/iV+Ldrc57tgTs27odBfopRw2vDB9UWS6A69y1zNRBHq0V6lBBR5yX6eS/wQw9zRHZCQnmgoILzJvSHWpwIIJMmkHaIuQQUaGM4iWmO9FnWMLjvsiQXZ/psV45MyZ3+SRIFN4+aS06iPqggtUV3bG31RtMmw7dLZJPh10gKfhs6GJe6GC442inPrxE+4IkE2gTIcmWZewlrw5zgfE46ySTvygggqXnn/JLxx/g/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71" name="Picture 27" descr="http://portaldocoracao.uol.com.br/media/k2/items/cache/331e3f942c23eda63bbfc98119bd745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56180"/>
            <a:ext cx="2937541" cy="29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http://www.vocesabia.net/wp-content/uploads/2011/10/coc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52103"/>
            <a:ext cx="2996815" cy="2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https://encrypted-tbn2.gstatic.com/images?q=tbn:ANd9GcQe6AkrS16WCoPdi7JFbwLKSbxru1jMxubcZJBamOltOgfa7h-g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" y="1212486"/>
            <a:ext cx="4001393" cy="24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060" y="44028"/>
            <a:ext cx="8229600" cy="1143000"/>
          </a:xfrm>
        </p:spPr>
        <p:txBody>
          <a:bodyPr/>
          <a:lstStyle/>
          <a:p>
            <a:r>
              <a:rPr lang="pt-BR" b="1" dirty="0" smtClean="0"/>
              <a:t>NOVOS HÁBITOS:</a:t>
            </a:r>
            <a:endParaRPr lang="pt-BR" b="1" dirty="0"/>
          </a:p>
        </p:txBody>
      </p:sp>
      <p:pic>
        <p:nvPicPr>
          <p:cNvPr id="4" name="Picture 4" descr="http://nutricaodofuturo.files.wordpress.com/2012/09/agu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7560" r="16607" b="1102"/>
          <a:stretch/>
        </p:blipFill>
        <p:spPr bwMode="auto">
          <a:xfrm>
            <a:off x="4057649" y="1412777"/>
            <a:ext cx="1410911" cy="24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Usuariox64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523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C:\Users\Usuariox64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" y="1958553"/>
            <a:ext cx="3473863" cy="2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x64\Desktop\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4374714"/>
            <a:ext cx="3813107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R80CyLx_J-oHQIya8yPYxg32oV5kCbTnoRQBrLOe5v_ULEhB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4293096"/>
            <a:ext cx="4256812" cy="25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T4EUdq1TAJdAXLHedGFHjR01syw9puQDYHcp4SzdXh9AeVZ6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243"/>
            <a:ext cx="2389325" cy="15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www.cadecristo.com.br/wp-content/uploads/2012/05/Salmos-37-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-738" b="-1"/>
          <a:stretch/>
        </p:blipFill>
        <p:spPr bwMode="auto">
          <a:xfrm>
            <a:off x="0" y="-171400"/>
            <a:ext cx="934898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ox64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383" y="1"/>
            <a:ext cx="9980383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b="1" dirty="0"/>
              <a:t>	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 QUÊ COMECEI A FUMAR?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672403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Angústia;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Ansiedade;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Depressão 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Vazios 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Imitações;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Festas;</a:t>
            </a:r>
          </a:p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maioria dos fumantes não consegue esquecer do primeiro dia em que começou.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783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APÓS COLOCAR O CIGARRO NA BOCA, DE 7 A 9 SEGUNDOS, A NICOTINA ESTÁ NO CEREBRO.</a:t>
            </a:r>
            <a:endParaRPr lang="pt-BR" b="1" dirty="0"/>
          </a:p>
        </p:txBody>
      </p:sp>
      <p:pic>
        <p:nvPicPr>
          <p:cNvPr id="1026" name="Picture 2" descr="C:\Users\Usuariox64\Desktop\tabaco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6" b="50000"/>
          <a:stretch/>
        </p:blipFill>
        <p:spPr bwMode="auto">
          <a:xfrm>
            <a:off x="2555776" y="3342809"/>
            <a:ext cx="4392488" cy="29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MAIS UM DOS GRAVES EFEITOS </a:t>
            </a:r>
            <a:r>
              <a:rPr lang="pt-BR" b="1" dirty="0" smtClean="0"/>
              <a:t>NEGATIVOS DO CIGARRO: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VASOCONSTRIÇÃO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HOMEM É DE 20%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MULHER É DE 33%</a:t>
            </a:r>
            <a:endParaRPr lang="pt-BR" dirty="0"/>
          </a:p>
        </p:txBody>
      </p:sp>
      <p:pic>
        <p:nvPicPr>
          <p:cNvPr id="2050" name="Picture 2" descr="C:\Users\Usuariox64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5"/>
          <a:stretch/>
        </p:blipFill>
        <p:spPr bwMode="auto">
          <a:xfrm rot="10800000">
            <a:off x="539551" y="3667244"/>
            <a:ext cx="5456229" cy="25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x64\Desktop\Vasoconstrict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81" y="1772816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utissima.com.br/content/uploads/2014/04/como-tratar-a-ins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45" y="2177901"/>
            <a:ext cx="3503223" cy="23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erciciosparafazeremcasa.com/wp-content/uploads/2014/02/esc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72" y="1131412"/>
            <a:ext cx="3078923" cy="26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773683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RESULTADO DESSA VASOCONSTRIÇÃO: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Diminuição da capacidade intel</a:t>
            </a:r>
            <a:r>
              <a:rPr lang="pt-BR" dirty="0" smtClean="0">
                <a:solidFill>
                  <a:schemeClr val="bg1"/>
                </a:solidFill>
              </a:rPr>
              <a:t>ectual;</a:t>
            </a:r>
          </a:p>
          <a:p>
            <a:r>
              <a:rPr lang="pt-BR" dirty="0" smtClean="0"/>
              <a:t>Pouco reflex</a:t>
            </a:r>
            <a:r>
              <a:rPr lang="pt-BR" dirty="0" smtClean="0">
                <a:solidFill>
                  <a:schemeClr val="bg1"/>
                </a:solidFill>
              </a:rPr>
              <a:t>o</a:t>
            </a:r>
          </a:p>
          <a:p>
            <a:r>
              <a:rPr lang="pt-BR" dirty="0" smtClean="0"/>
              <a:t>Insônia;</a:t>
            </a:r>
          </a:p>
          <a:p>
            <a:r>
              <a:rPr lang="pt-BR" dirty="0" smtClean="0"/>
              <a:t>Fadiga;</a:t>
            </a:r>
          </a:p>
          <a:p>
            <a:r>
              <a:rPr lang="pt-BR" dirty="0" smtClean="0"/>
              <a:t>Cansaço;</a:t>
            </a:r>
          </a:p>
          <a:p>
            <a:r>
              <a:rPr lang="pt-BR" dirty="0" smtClean="0"/>
              <a:t>Desânimo;</a:t>
            </a:r>
          </a:p>
          <a:p>
            <a:r>
              <a:rPr lang="pt-BR" dirty="0" smtClean="0"/>
              <a:t>Cefaleia;</a:t>
            </a:r>
          </a:p>
          <a:p>
            <a:r>
              <a:rPr lang="pt-BR" dirty="0" smtClean="0"/>
              <a:t>Depressão;</a:t>
            </a:r>
          </a:p>
          <a:p>
            <a:endParaRPr lang="pt-BR" dirty="0"/>
          </a:p>
        </p:txBody>
      </p:sp>
      <p:pic>
        <p:nvPicPr>
          <p:cNvPr id="2054" name="Picture 6" descr="http://cdn.mundodastribos.com/428534-Um-n%C3%BAmero-consider%C3%A1vel-da-popula%C3%A7%C3%A3o-sofre-com-a-cefaleia-tensional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45" y="4581128"/>
            <a:ext cx="3433958" cy="20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salaojuazeiro.com.br/wp-content/uploads/2015/03/depress--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0" t="9786"/>
          <a:stretch/>
        </p:blipFill>
        <p:spPr bwMode="auto">
          <a:xfrm>
            <a:off x="6335103" y="3933054"/>
            <a:ext cx="2727195" cy="29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0" name="Picture 4" descr="http://www.dicasodonto.com.br/wp-content/uploads/2013/05/Pulm%C3%A3o-de-fuman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1"/>
          <a:stretch/>
        </p:blipFill>
        <p:spPr bwMode="auto">
          <a:xfrm>
            <a:off x="2776215" y="-25127"/>
            <a:ext cx="6458818" cy="50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steticderm.com.br/esteticderm_php/wp-content/uploads/2012/02/cancerbucal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51126"/>
            <a:ext cx="24574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 para fotos de pulmões fumantes com a 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43488"/>
            <a:ext cx="25527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desf.org.br/corpo_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629"/>
            <a:ext cx="24098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artenosite.com.br/pareidefumar/yfoto004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1126"/>
            <a:ext cx="30861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fiocruz.br/biosseguranca/Bis/infantil/fumar_durante_a_gravidez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" y="2202779"/>
            <a:ext cx="231098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6600" b="1" dirty="0"/>
              <a:t>Cowboy da Marlboro </a:t>
            </a:r>
          </a:p>
        </p:txBody>
      </p:sp>
      <p:pic>
        <p:nvPicPr>
          <p:cNvPr id="4" name="Espaço Reservado para Conteúdo 3" descr="https://sirireporter.files.wordpress.com/2014/01/anuncio-de-marlboro-protagoniz_54400547651_54028874188_960_639.jpg?w=65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Cowboy da Marlboro </a:t>
            </a:r>
            <a:r>
              <a:rPr lang="pt-BR" dirty="0" smtClean="0"/>
              <a:t>se </a:t>
            </a:r>
            <a:r>
              <a:rPr lang="pt-BR" dirty="0"/>
              <a:t>encontram (precocemente) em baixo da terra, e não na de Marlboro. </a:t>
            </a:r>
          </a:p>
        </p:txBody>
      </p:sp>
      <p:pic>
        <p:nvPicPr>
          <p:cNvPr id="4" name="Espaço Reservado para Conteúdo 3" descr="http://s53.radikal.ru/i140/1008/47/0973f4f6f85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0" y="2708920"/>
            <a:ext cx="6768752" cy="292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files.mundocrazy.webnode.com.br/200000224-8f06a90000/wayne_mclaren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3"/>
            <a:ext cx="6588224" cy="455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/>
              <a:t>Bryan Lee </a:t>
            </a:r>
            <a:r>
              <a:rPr lang="pt-BR" sz="3200" dirty="0" smtClean="0"/>
              <a:t>Curtis fumava </a:t>
            </a:r>
            <a:r>
              <a:rPr lang="pt-BR" sz="3200" dirty="0"/>
              <a:t>desde a adolescência e, aos 34 anos apenas, teve um enfisema pulmonar que o transformou radicalmente em apenas DOIS MESES. Morreu assim, na frente da mulher e do filho:</a:t>
            </a:r>
          </a:p>
        </p:txBody>
      </p:sp>
      <p:pic>
        <p:nvPicPr>
          <p:cNvPr id="3074" name="Picture 2" descr="https://kikacastro.files.wordpress.com/2012/06/bryan_enfisema.jpg?w=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2564904"/>
            <a:ext cx="9268505" cy="4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194</Words>
  <Application>Microsoft Office PowerPoint</Application>
  <PresentationFormat>Apresentação na tela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 POR QUÊ COMECEI A FUMAR?</vt:lpstr>
      <vt:lpstr>APÓS COLOCAR O CIGARRO NA BOCA, DE 7 A 9 SEGUNDOS, A NICOTINA ESTÁ NO CEREBRO.</vt:lpstr>
      <vt:lpstr>MAIS UM DOS GRAVES EFEITOS NEGATIVOS DO CIGARRO:</vt:lpstr>
      <vt:lpstr>RESULTADO DESSA VASOCONSTRIÇÃO:</vt:lpstr>
      <vt:lpstr>Apresentação do PowerPoint</vt:lpstr>
      <vt:lpstr>Cowboy da Marlboro </vt:lpstr>
      <vt:lpstr>Cowboy da Marlboro se encontram (precocemente) em baixo da terra, e não na de Marlboro. </vt:lpstr>
      <vt:lpstr>Bryan Lee Curtis fumava desde a adolescência e, aos 34 anos apenas, teve um enfisema pulmonar que o transformou radicalmente em apenas DOIS MESES. Morreu assim, na frente da mulher e do filho:</vt:lpstr>
      <vt:lpstr>Tudo Isso Ainda Pode Ser Mudado...Só Depende De Você!!!</vt:lpstr>
      <vt:lpstr>AUSÊNCIA DA NICOTINA CAUSA MAL ESTAR.</vt:lpstr>
      <vt:lpstr>VOU EVITAR:</vt:lpstr>
      <vt:lpstr>NOVOS HÁBITOS: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QUÊ COMECEI A FUMAR?</dc:title>
  <dc:creator>Usuariox64</dc:creator>
  <cp:lastModifiedBy>Usuariox64</cp:lastModifiedBy>
  <cp:revision>17</cp:revision>
  <cp:lastPrinted>2015-03-31T21:34:38Z</cp:lastPrinted>
  <dcterms:created xsi:type="dcterms:W3CDTF">2015-03-31T17:42:17Z</dcterms:created>
  <dcterms:modified xsi:type="dcterms:W3CDTF">2015-06-15T12:02:37Z</dcterms:modified>
</cp:coreProperties>
</file>