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3" r:id="rId15"/>
    <p:sldId id="272" r:id="rId16"/>
  </p:sldIdLst>
  <p:sldSz cx="9144000" cy="6858000" type="screen4x3"/>
  <p:notesSz cx="6877050" cy="10001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3F947D2-F778-44A4-BFD6-86B7FFBD4326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07971AA9-71E8-4DF0-8BE6-1F3AE26F77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932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37E82CDC-206B-44AC-B82C-4F07D1E06D59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CF1D60A2-6F5D-4FAE-AE7C-2150FC9E4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2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9D9C-E632-4B1D-89A2-32B860989D9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73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30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02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42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9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57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72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14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1292-3CC7-4761-9CB2-2C817D07A117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EA75-405E-4E71-8492-DFFFF0276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5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3.bp.blogspot.com/-cmQaRb84gZA/VB4JeNY6hII/AAAAAAAAAyE/st_skqTxAZg/s1600/parar%2Bfu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8" y="67103"/>
            <a:ext cx="8718712" cy="66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0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525344"/>
          </a:xfrm>
        </p:spPr>
        <p:txBody>
          <a:bodyPr>
            <a:normAutofit fontScale="47500" lnSpcReduction="20000"/>
          </a:bodyPr>
          <a:lstStyle/>
          <a:p>
            <a:r>
              <a:rPr lang="pt-BR" sz="8400" dirty="0" smtClean="0"/>
              <a:t>POR QUE VOCÊ FUMA?</a:t>
            </a:r>
          </a:p>
          <a:p>
            <a:r>
              <a:rPr lang="pt-BR" sz="8400" dirty="0" smtClean="0"/>
              <a:t>QUAL É O MAIS CORRETO? AMAR A SUA VIDA OU DESPREZÁ-LA</a:t>
            </a:r>
            <a:r>
              <a:rPr lang="pt-BR" sz="8400" dirty="0"/>
              <a:t>?</a:t>
            </a:r>
            <a:endParaRPr lang="pt-BR" sz="8400" dirty="0" smtClean="0"/>
          </a:p>
          <a:p>
            <a:r>
              <a:rPr lang="pt-BR" sz="8400" dirty="0" smtClean="0"/>
              <a:t>COMO VOCÊ ESTÁ VALORIZANDO SUA EXISTÊNCIA?</a:t>
            </a:r>
          </a:p>
          <a:p>
            <a:r>
              <a:rPr lang="pt-BR" sz="8400" dirty="0" smtClean="0"/>
              <a:t>COMO VOCÊ ESTÁ VALORIZANDO AQUELES QUE LHE AMAM? </a:t>
            </a:r>
            <a:br>
              <a:rPr lang="pt-BR" sz="8400" dirty="0" smtClean="0"/>
            </a:br>
            <a:endParaRPr lang="pt-BR" sz="8400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1266" name="Picture 2" descr="C:\Users\Usuariox64\Desktop\023-BebeAleg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7"/>
            <a:ext cx="6336704" cy="2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3/3b/Coracoes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244408" cy="68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 VOCÊ PARAR DE FUMAR: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É UMA PROVA DE AMOR PRÓPRIO;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É UMA PROVA DE AMOR AO SEU PRÓXIMO;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SE VOCÊ AMA E É AMADO, TEM TUDO PARA DEIXAR DE FUMAR.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8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VOU EVITAR:</a:t>
            </a:r>
            <a:endParaRPr lang="pt-BR" b="1" dirty="0"/>
          </a:p>
        </p:txBody>
      </p:sp>
      <p:sp>
        <p:nvSpPr>
          <p:cNvPr id="5" name="AutoShape 2" descr="Resultado de imagem para f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fes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fes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1" name="Picture 7" descr="C:\Users\Usuariox64\Desktop\Fes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163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1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3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5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7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19" descr="data:image/jpeg;base64,/9j/4AAQSkZJRgABAQAAAQABAAD/2wCEAAkGBxMTEhUUExQWFhQXFyAbFhgXGBsgHxwcHBoXHBwcHR8aHSghHBslHRwYIjEhJSkrLi4uHx8zODMtNygtLisBCgoKDg0OGxAQGzQmICYvLCwsNDQsLC8sLC8sLCw0LCwsLCwsLCwsLCwsLCwsLCwsLCwsLCwsLCwsLCwsLCwsLP/AABEIALoBDwMBIgACEQEDEQH/xAAcAAACAwEBAQEAAAAAAAAAAAAFBgMEBwIBAAj/xABAEAABAwIEAwYEAwYFBAMBAAABAgMRACEEBRIxQVFhBhMicYGRMqHB8EKx0QcUI1Ji4TNygpLxFkOi4hVzwiT/xAAaAQADAQEBAQAAAAAAAAAAAAADBAUCAQAG/8QALxEAAgIBBAECAwgCAwAAAAAAAQIAAxEEEiExQRMiBTJRFEJhcYGh0fCRsRUj4f/aAAwDAQACEQMRAD8AVMy7YLSVNspMqMHVfhtcSSPp5mocv7MYh4l55whRTIE3HQjYRyq7mK2nElaEaltjVwCoG5HM+dChj3XFSziFFBNkkAEC255+VT67Ny5UY+s2rJjmBH8C+06RBSZ3G1zRDL8I18TuIeTp+JKGlA33lR8IHpTFi8QnB6ZJcWtPiUo6t02i9okGKrZdiWXV6XmwnvHEpB0kgbXI3O+/De9eN5IziDF4zgCOWSZHhChl1LanEqIhTsq6iytkkTboOYpkxCoACYA1QCPvkD8qryWkgAShICSB/LATHpa/Wq72J0laVfEnxj/QfF7pE181qLnuf8JaprwMwgw6LHY6gVDzGm/lEegqUKTE6QJ4+dzPmUp9qH4hWkLXuCQf/If+3uK7YfPdxNz+RXb5GlTkcgwuwGToy5pZ+EAifFxuZIHS9fKxjTB0JQRB8RFuHLiaka1awbhIAA8gN/c1SzTLlOK8CoE+Py4EdeFNVMWHM4oAOD1LOYYpQSFI0meMfpVVnGF1oqURqAPOJFre1WG8KAgNqlQ4D9a5Zbb1huYnpbymiZneMdRTQR3inkJCXBYmDChPPhV/IMGnELeeMhSRojqYJn5VJmSIWfkOA/X+1VsDje5XqNkLsv6H6eUcq7uJyPMzbSGXInGZ9jVPHUSlKI3UQJ5wNzSN2t7KO4eHEp7xnwpC0qkA8AqNjJ4xwrd8lYOhScUkKOqUKCTCkGIlPBQ2IuONUe0GUa9AZSEMme/Ch8QtCUg7Xkzw4C9W6azRXuznAkQjJn54PeRtJ28hyE24/M868w5XaJNuA2ixgi/Wn/tX2JW1LrAKkbqRcmNzA3I6C+9jSGXgqVhNpjSCfaTttt1o1GoS9dyQbIV7kGMZ9bwCB8Rjnypp7Fdln8wd1xoZuFrItMR4NpVuY2EXqt2MylWNxKW1FXd/G6R/KPwgzYqNugr9DZc0hCQ22kJQgABIEADkKI749vmFqqyMmAsj7NsNHQlAU20nQkrAMndR23J3POaDZx+y3BrcUtKXE6jJShcAE7wDI609to0gADqfM3PzqwDIpVMhjgxpsEdcTNWP2VYRI8Lr4j+pNpHVPKlvtN2DewyVOtL75AF5kKSBxMSCI3NbFi/AdcwI8QiZHOOlU1vhQISJ59RxonqHuY9FGE/PGU5cpx1LTSSt0mwjoZJ/CEjiTaONG1dn8O2SFrLriROlpMN+Ep1CTdYBN4CZ5kURbw37o28hIJcfeeQVJiQyypIQ3KjYFSlKMbhKeVR993RSe5CYBJKbbkSpJgwmIBm5jpRLLCOBGNHowRveF8FnzSQA2yiQn4ipcAxxiEx5UaY7UJElxpSYgq0K1De0WBkXtvbrSWcKBdKJGgEwVBG2wICk6fiMQk3r5bbSUKSmCQRKioJlOn/tpKhuSRqHKk2qRuxKRqT6TWsA+hwa0qCkE2I+7Ha3lV8ERFZb2XzReHgQChaklQSAAUqEXkk6kkKM85FO7uOhakEzpJB++VI30+nyOoo9ZDYhgjrULriB8XuKqoxUiZvwqFapN6VJ+k4E+s+xeIEyCQOv3tVdrFK4H3rt5NtpqqTvWcEwwAAmfudnD8LbqgrRK1G4AI2IERyoDl2RFnFJC1BTdzKSLngL7E9abMO0El0OOgjQFAHZQ2gybxvFLWZZjeyU6U2KkiJvwnmByterWmaxsrnj8p7U6Oj0z7dreJYcwq1YgFxpSRa1vpETfeK8fzNCVGW9KUKERAM+ISDedtxvQcZq6qQkrK1QAdR2g2qi8kJAlRKwRsZTzgdRTaUD70kVaUKPdzNk7NZ8nEtEuWcCYUkxcQYX6ifUeVW84b8KHkwe6Mr/AKkEBCv/ABvfkaxfJ88cYeDs6go+McSCbi/HjbpWoZbmd4spC0nfYggkWqJrdGabdy/L/ciU6HDDA7hbDLEuNxqSIibykpSoewBNSNhUNJ2BQBPmvV+UGhzeZaHXFD8TbduEgrB+lfYvNNZQeKZNuoI/Mj2pFl56/uIwAYddxaUlI1WA8XkI99orjHZqlKApF9e0+VL4xFtirgYqF/FANbjwnabgX5ixFbpQgTm0dmH8kx61FQUQom4nh0HKuVAqdB28Uz70uZVmgTcERzKvL1owxqWnUCltN4KzAPkONGNbZxOO6pyeJNmadKYPlJ8v+K77IYND7uo3S3CoO2ok6fa59KAsvd6fEpRSZEp4EHr71N2OzI4Zx5lcpWVBQkbovBkWvP58qbo0p3BmidmsrKlVPM1ZZ5V4gSL386p4TFa0g1KrERVbIk4CU32wFFJ+xWeduewDb8vMENu7lP4V+cbK/qHrTzmuM8Y6pn5mh775idxXy72vptQ3pnzHBXuXmKH7K8CWUvlaNDvf6SDvpCUkAHl4lXrT8Jigq4sCTIrPsVmYakpiDuKa+zeMC20lPiC91A7WvPKq9WpNvuIxmb2ALgRhYdCgCK+aXXOGai/OoEOwaaJ6MEBLOITah6GQgkn4fyq467aKrLQHEKSZ0qBSYsYIgx1ivPOiZR2YcVj2MUtEqebxTjjaNZTrQ7oJQYBk+GUyN5HGhayEqgp0KUVAhISNIv8AEVACbGLCI2NUMtW7lWMO/dlRQsfzJBt5KG4PXka0nFPYXFDWpKVlQ+IHSv3ghR3uQYmjuoY5EPRqDSNrdRIUViVBS0uKUIi4AISndAGhWx2Igpm9R419QClqlUgDSIOnwwJ8OsAi4gc70yPdkcOpaVoddb0GUgoCo4m/eCZMmYnblXaOy+HQgB591YG+lCWtViPEoqWbC3p1NYFZjP2uuL+RYUuuJQFHREqWLEI0mVqMR4ZPi3iNyaP4zNkuOrWNlLJTfhNvlQPtL2pbSk4XCII1HxlOo6o4FRlSz8hwFDMBhMQYJAQOGomfYX94oGopyAJhbPVbIEfMqzKbHfh5UZafEc/s1njBcbNyD9bcKJjN4EAxfY1NenB4hChHYjRiHvy6fZqicT1oOMYsj+YE7bRUbLh3iPX5TO9ZVZ7GIjZhjgCoqVqMRHDjaeI2q1kPZp/FAyC22gfEoG8yQE/zdeVPHZrsk2jRiHZD6LBs6dKbGAReVAcZ3NqL4rV3Zc1ieCeQHXn6VTfVKnsrEQ1Graxpi2KbSlQTqUkplKtQ2I4RRbL8I2lKXSqFzaeN4tR7tX2fYWgutE94dzIIWSeWwtVHNMKGGWyGvGkpUCqOEHcTEijG8WKMHnzANbxiXcF2XaJLyysLUZSiABEbkESbzUOCx516YICT4DEAwbgHY86u55iHnmUfgJG88xtY0JY74sttpSFLKwLczAFuthPCZoBU2cN+U9XYUOYVef8AFHQewJ+hFSsvX9B+tLyMwUo7Db9KutOOHiEzy/vS1mnxwZTW7IyBJc/zHSQkKi0mo8jQt2VEqQhP4wkHVwKQeE1E9gAtSkpkqDalTxkFMb+dV8PiHk4bQYCSZTwjnPT+9M11KK+IpbqGUY85jeUggoACbbD4rcZEnVE8ok0SyrICrxd6FNaCZga72CSo7caYOzeUp7ltYbDZ0jff4bKt0ozlmBSlMrTci5OxofuHUUZCTkmI2W/svVoC/wB5IcPi06YRquIBnVBFifI2oTictxSFhrGtpJSCEOoJBjaQdlXveONr1sMEbbffGhef4QONwr4gfD6296N6pA5mDSPEVOyWZLgtrmUKiTxHA+oim1SqQP3hLWLgn/tpKvO/0ijbObfvLmho+FNlHry9Kxbf6de8xmmvecCBu2OfBrFoTpUr+EDqSCY8SrGK6wWftrHhUPemBeLIOlqyR+Ibq634Ut9sskTimlrQnTikAqQtHhKwm5QqN7TB51IL6fUWAMNp+vcoei6JnGf9xezhrv8AEtNpUUqcURCeMJJke3GmL9nWVKwpd/iKUCdiOcfPes37CPKTmGFWoky5Ak/zJUnj51smatnDYV9xBMwVg+6r+UgelWjV6SisHMVrGeSI3odkelqpD4oNVstxoW0lU8P71dS4DXlPgzBGJKtQNuMVGm1UcbjEtgSRzF+t4qLDZ8yseEyZrbNkTigxX7bZW1iu+QmNabL5pMApV7EennWRYLNnmJbVPhMQeEWinvPc/GHzPEKTdKwkKAuQsNpH6dLUp5klOJdUsRqUfERsJHzI/tRqztGD1NMNxAXuT4PtI+4dLYM+ZAHU8BRBTDioLrqlnknYeqt/avsGhLaAlAATzi5PMnnVxK/ImPvhQ3tzwOo7XpQnLcme4TBJSZSPFzMzV4tubC9to32qzlqJSbDmJsY472G1VcR2jbgJbB1kwFgcJgAc55zQ8Z7jPPSiDXsWBMi/EfrVZzEFaVJ4q+A8Uq4ehMC/nwqvjnb6QYHT8zzoa+6AkifFXAnMMQGTBkuB7QOSU/CRuCTvx61faxLrhsNI5yb0vYmUPSrcgKkj+YAz5zNXns7ISAmx52otlIyNqyWpODkzWMxeU54WyAogxPLiTzpayfEut4kh46mgCAiLazBBO5iJ6TFHMBkOPWkLlsO6YVIOlYjpdJmDI9qWMR+/Yd9P7xhyT3oOprxIjbhKvCL3HClxo7Bk4kvPiX82wyHsSm2mEm+3Hbrsfel3P1rSktyICwBvcEgSfIGr+eZsnvmwSQBqkjjPPkN/WgOOxzPeL8RggQSZvxj5bV2ituMicMMrcWGktrIIgQoeVc9iGSvFHWSENALSOM6vASeR3jiOlLy31qsgLcOyVKshPUJN1nqq3Q0YyN5TKFAJlxxUqUVTPLz4+9OJUE5buaUGe9rcIGcStSfgUNQjqf11D2oe/joRM8KYMXglPCHZjewI673MbXiqbnY9KhCVqBvHEW62+xQLHqLcmPVhwuJXyLPkBBaUpUrE253tfa3HmKKZBg14h74P4CBGuxBV4FR08PLnQLLsiLOJR3ydSb6eRVB0z6/StL/Zyps4dxFgUumesoRe/kR6V6woFOzzEjW3qe6OeFbJbhPhiLcwPyog2TAm44xQbD4lafCU+GdPlb8qutuIRA1SDxJ+Xnel1MMRL5WeEdBXO4IVVBeaIBiR7iPPnQbGdoIUjQN0knUNxa6ZsT/avMwmkqLcCZt23SpnFYlSjsQQrjCgNPpRL9lz8sPq3ULf7iQTV7Nm2nnXe8QF6ymASZGkAQTxBjyq3gSw14W0BoGx0hIHrHCaV1NyvUax3HtLorEyT1DOB7sHx/DFvO3KgeZ5oUXRBUZA9ZFW8Q4QdPHgfL7mkfMs4CXTELNwPFAn61P02mZmxjqNuyrlmMpY/LCgoW3EtkKTHQgitQx2cIewsyCHGlDoLGZ5Rx8qQcBiH3Ez3IUD/LI/WumMv7zWB4YVpUNZHi5ERcxwq4i29MIi1tPecS92Q7WhDXdqPhSYvy4SD97Uaf7bYZAJW4k2+FKrn0FK7nYRQUmSVpPxBKSNM7CV8edoEUTP7Pm0tyMOCrmXT+QTTXoKTkxSy4fdib2pz5eMdHxIZA8CSTc38RjjwjhVBrNMQySltwp/IW3E25wRTZjOzLey2FCP5Vn1jY8RvVVzs6xEeMctc/mDzo/HUSIcnOYmMo8Z1XkcDNzHz86nbbWiUlaUpA5mCeQplc7MuXWyUqMbetBMyy15Cf4iCIJ4W33munJnEexGyJBhMcpBkG3LhTHhsY2vxJVyJB3n52pRZcCZlIPU6vySR86mw75HiSf7f2oVlOeRLmm1WeDNBxq090UoO4vqNzMA8OfCl9llWoGCI2m3r0FXmcclYChYRETxgFX5fWqeMx0k6fUnaliI6DifZo2lCdQUSonw23AN1H+mlx089uP3zom4guKCUSpexVw8vKpcfkelsgXUhBcWeYBAAHT4j/po9eM48xW+3CHEky5hC3O9dSFLVsDsIHhAHS1FMNg0pDvfd2tC16gNPHntb05VxlOUPuNpWhpXQkQD/uqbGZe+hJ1oKfPz57UjZeSxG6TTW2MkTZMXlL4M4fE93/SttKk/SPSg+d4DGd0S682uPiDbQHh4mFSbC8T/AHaMzzFthGtw9EgXUo8kjiaQM9fexhhx1DDE/wCECVKMcVaLE8YJgRtVS2xKxzF60ZzxEHGYIaQ2hxTiIIlQBg/0KHiI6EHzFd5V2RJuGrfzKtf22rQMCzgmoI1LIAnwXM8b2A6C1Wx2iw6f+2q/MDccLmplmssPCCPpSg75i5geyRULqI/yp/WiqexLZjUpXGBIG++woj/1WxHwuDpp2+dQO9smgCUoUTyVA+pPDlSe69j5hvbjgS5g+yeGREhSoEfEYj0qnnDzCU6GUgnUQVaiY3kJvO8W86B5n2ieelOoISRcJBuDEeLcE/Wh7L2k7mD8RJO3D8zRAjfeM4ATJM3aCm4IAIHCYkcrXjhSblfaNzCOqSPhUoajJ4mdVuUk0cx2PB1AXm2396SsZhSpVr/WnNGg5DdTOq+QHzNn7PdsGXEd0tQKgTckFK7zKTx32q07mbaFkhZHSSfoaQMr7OKUyn94GkHZKd/Unaos3y11hBLLioE+FUG3GDEz5zQ91RfaD/H+ZxKLNu4iMr3aRAB1LCUglSTplUg2mdqjyfPv3pQ4jVAE8YG1ttqQGssU4gvOSoddpPlVzJscGlQnwkGR+tdupUoQOTKemoYEMwxnr6xvxmX4hTgIhMEyVWsYnb0NqKYpSUlwkzCfwjfhQHFZ+pSRqVP2BXi8/TogC6hCifp50gUdsDHAjddG0k57kuIxQWwtK/hSD5hMbT7xSg7lhQnUHAkclA2PKwNvSmIYcutOSYRHi4RwHry8xQrMME62mJ7xvruKc07bPaD5iOro9QnHiCE41aQsBxY1W8BUBbyPGBw5UR7OhtTqS4nWkKBV4iCNpVEGRM1Bl4aCpWk8fS59aN4bBs7twFc5INNW6gJxiRk0DPyTNVwGYsK0Q4FTEpnYb3H60VU9qB0hKptH/FY43M6FCT+FUCRfeRx6jej+V50/h4IIcA3AHiIHHkfOvLqQO5w6c5wI5Y7L1OfhSkDlxkmbW49dpobi8oCeAVy+l+dGMFn+HdR3gcAHEKBkbTbe1WWkIdGpBCh9+VMAqYEqw7im9lLZjSCk8xHP/n2qo7gCAIlfQ+t7706P5fyHtVFzLdcj+0WvH2aICJiZzmvZrDOiSC0s7EbfPhcUnZrkDjF908FDY/3raMRkSwPi8EiSq8AkXj/jahWedl0ONd0kS4pUpVJ+HmUyAImAQDXe+ISuwoeJkDeJ0iI8U8dgOP0tRbJ8IcQAkq03vECfqdqr5xlC8M6ULuAuCRF44T8qrYBCiAtJgg2KSQbX4cqE6AjiaOss35MdGsoDNketvv7mrvZXBd464tdwDoT1CNyfUq9qCYLN3Gyou94qRbY3+Uf3NFuy2YhDaZN4knmTc/OamawOlRx31mUtIy3NHZnEgkpAPh/tb515mDiQNxS7mHaAITc0rtZi5jn0shzQkzBH9IJP0qRp/h72nPQlA+35ocxbzi3CtxRWo/iUeB5RYDgBtevtYSR4ZTyPlwI9enOvFtOA7QCb7QP1+96kRl61kGFEjcgG496rtqF7JzJqUECRPYi50nw7A8hNudV3MRYkmSmN+E/nf6UQ/wDglRF/cT98a5/6fUZgnqJt7EUH7RWYX0iIOW7I1RPT2v8AfGuC6JTwuRxkxeD6VfxeVNM3fdUDHwpMqPkPsUJxbwBX3c6SIuZNxeRzijowYZEGVOcSz+8Rc7k2HTh9KqZjmKQghJHp6fpQxzHqG8gef39mvcNlL2I38De8m0/p60TYBy3AhFQ4lHDrW6dKJJJgdKcez3ZoMgPO+JfAcBPLmaJdmsoaaCfCBF+p6zRXCslzxKs3Fztbr5UtdqS+QnA/3CCsDlp63dIi43mhOfobS0orX4oskces8BvV/G5loSQ0Nvxn6ClA4d/HOqaZgcXXFnwtpJiVH5AC54bGg0VF2AHib37QXMDZbjknDlszOoFN7cZtz61Rcy4lWoarcQLHpWg4TsbgsMAFJdxS58Uq7tPG6UjxEW4q2v0ol+64DSAhhaQTH8J4yJSTMLJSbb8vaae9VY7TMn4lQyBXBmVuuqSOnzrlh4qpj7U9l1dyvE4ZZeaSf4oUmHGuqwLFNviTb0vSvg3LDmKJt9uY5Vqlsswh4xGhnCpdSJVGnTxIm8fKTRTE4YJHdIVrWpXwpkyY3k0r4TMFIMjmDHlcU0dgHEnvnlHU6FAX3g3PufyqfqAyIXPiHetEYsByYxZf2RbKUqfQCqLpG0/Wiw7P4cjSGGwOiR+e9eYDO2nQqFAlKoInbzFE3FiJBtXzmo1OpZ82EybtA6ESs27HFIKmXCVJnwK4jkCKWTiHWlSUqHPeDWouObn3pcx2ctLA0Nakx8a/CD1A+Ij0FWfhdxvVhb4/uIDUBlwRFdOaNObyhXNJj7+VMWS9p32AEgoeQNgbKHqLH1qg5kPfXDJIiZQ2ry4m9DcT2aLZutbR/qSoCSAYnaYItVDaE5RiP0mAd42sM/rNKwnbjDqH8QLaP9SSR/uRI94q+/nzJb1tFLxnZCh7mJ/KayRzAYtsApUHE8OdUV5mUK/itFJ5gfUXo622kZ7/ACi7UV5x1NZYxz+I8JW2y3PiIHiMcBr362oi7mDOoQUKUm1iCR/t4b9elY4nOGlkSpfov9aK4fAYbEQB3i1dSTE/lesDUMnzZnTplbzC3bPAsKYW4hoxBKltwUpJuSR3mrckmwvWd4FSSkKSQHUE6VRZenn12vuJp7b7JpVCQtZ5pLhg/QihOf8AZJaZLbZUFHxJQRKVWAUINjBvPCiJq624zB2aU44gfHFTwCVphagPECeio4XjntPGqjuIUlR1JJUCOcRygcK9Sh1Ig6krQSNJ3BMfnG9e4hta0ifCkXJPPaBO4rpbPfUr11NQUFSZz2ZBnaFhIVPhJMCZjY+0KFRZZmLaEFt1Cykq1pU2rStBiDBIIIUIBBHCrOZRoCTdZP8A46QkW4G1BCwtPxJI5SI/Oi1dYmtYArz9DPnDpVplsrmw1CZ5RVpaBo8MdYrEH8/WHgskGFhXU+IE351q+T58lxsRBSbpj61GuoNY58xEZlgNCTO25+/veryMM24IHxdKoOqSuQTv98DXmBw3cq1oJmIEqJH50vWUxgiEcMeQYt9q+zBTqcROqPEJJmOV/lSvg8I8/GhIbSd1m3sONaXjcSTJVB+/lSs9iQlZQDHE3/X72oiXtjaBn6RiofWRYLs200QpakLM3KpJj+kAQPlRoYdsqUUpUEGBBIItyEWNt5NU8uw5dMqMITx5/wBqMBYkCBABi3z86E7u3zHmaJnAaQ341kxFkAXPXyoZmuYKchKpSkbJExN9+fC9XcTiQLATvO5pezAwNSlhNpGoySLzYcK2n0EwOeTBudZt3aFczYD60fwoOFw+Ea1FPfIRiHSLKWtfiAkJUYSkBMATZO+o1l2ZYxTiyozHCa1DKX047LW3EJK8VhGu5cbCvEUp/wANyPxpsJHRXKrCUbK+Oz3J2tsLDA6lfH4hIEl3W2YWkTqMk3BvPhhFgASSJirLLqe8bIKgkCdIgpIKdgtAOokgA25+dCcE8oKFkmImbpB8N5SR8RhBJJi8zevsZqsU927BUBLYKiVpKlGCTIkkjlw00AqOjJuYzdmcxIfJ0khZCC1q1fw5Sk6hvHiURaDBmL0mZt2LjFOMslZKXFJSABsCYHDYcaf8iwxanEvFaGG0gkKPxqGuUJBnUNVwqxGqJO9e9kGlOqcxTg8TqlFI5Akkkfl6UK+9tPVuEf0QOSZlGY9nsS3IKb8iCD87fOmXsC2O4cRADpX4pF4jw+m9aw9hkrELSlSeRAP50vYzsaxrDjBUy4P5bpPQpPDyIpFviPrVFH4P1lEW5b3Zilg8nxDONbhCe78Xi5yCb8ZnnNOKX1xChAmgXabOThSG3PEdMhSRYSdzO3ztSVjM/wATiHQyF6Ek30bkdTy8qz9lt1eHbAAHc7WEqGBznmPOb5vrIYZupZ0qVuEjY7b8fnRvIuzjKbkFa53XB6iBtyv50C7I4LQpyAQAdCNohAvHWePAxzp9y1EJgmn9PQtK7VimptJOJfQm1ePsIWClSQpJ3BEg11NezTkRixmnZJsgnDnulzMXKDO4IO3QjalJYmUPNwofGk7jhIPFNakRSj26woSgPgeNCgCeaTa45cKxt2ncvBh0s3e1+YlZj2LaWQfhSb6hy6UwYFphpIYbSUpCZCeJIsVKJupXnt+XmX49JbU3uEKQtN/wLJGk8QNUH1qvjHe67xZTIiQonZMRpJHXielJ6+97GCg8Y/eNaapVznuXsOgAFUElIgaRBAtEBVc4ouuCAS2LK16YMCLc5npX2m1yUqUm8cJ/ODVtp8lKRCiBYqHQbnrtUocH8Y0T5EXM2ydGJM6oeTZLiI4ATqTMkEnzBJ8qzrErdLndKkuA6QnrO1a/iW21qCkm6TpUdiDbnH/FLuJylBzFDqrlLd+qgSEk/wCn8hVLS6vYCH8DImxY4wFMY+yeRN4ZkSkFZHjWRcnpxAqXGYzDOS06psx+EwdulE8O+lQA6X86Ws57PqBUWEg6jJk7GeB5X24VFrf1bS1jEHxF73cDKjJitln7O1KTrxThRP4EQT6quJ6AHzori8mGDQAxqKfxJKiTf8ududPeMAuLwDYCl9WYsF0NlSdSlaQN7navoGtss76gFYKeosN56SLHz/SimD7Q+EgiDzBioO0/ZpKilxsaVKMSLbc49DSZnLWIw8gr2McK8lKucKcGHyNuY+qzUEEqJjmaDYNpvFPlQkhN1E7QIsBzpKwbrz6tJUoib8vlT7leH7tOhPxG/nccq5ZQKPPJm623DPiHEurA0gaQnkK6CyRMwkbqO2/6ca5S2Qkqc9rew50PzDMkwUwEpGwTxPGd6VC5M1knqeZjjACdJ0p5nj5X2NKam3sW4W2ELcP4ggE+/ADqSKbuwWGw2YPvoxAUpTelSEaoSpMwZi5gxImIIrWcFgm2UhDSEtoH4UJAHy3qnp9Nt9zdxO/VhPYomM5T+yHEukKxDiGEch41/IhI9z5VofZzsBhcErWyXS7Ea1LvBj8KQE8OINNdfU54k5rXaZ72iLffLbxOFQ4TB1pUpsrTw1aD4uRBtY1C09h0QpGEbBSIBWoqAEhXw7G4G+0Crv7U0AsNupJC0L06kngoGx53ArMDiHnBpLiiPafalmfBjFdAdc4jDjc2dzLFIw4UdAPjIsEpG8Dbp7VpWHZShISkQlIAAHADasW7PtKbxBKSUjuzceafnT7hs4UYSpRkceduVR/ie5mG3rEfrp9vEc9VQPPBIKjsKS8y7QOIUmFkEc4g7WNv713ic/71uBIM3kUh9nc4Pia9EiDc6KXXipQn/k/KkQo/dscAD4Zt0ChYelqb3SD+KkvP3EreK9UJkAE8Y+lfQaFDyvjEHceBia/2TcAdcQQIX/EQQBvELHoQPenBtQHn971hmWdpFp0laVBKfE2oWUlQBuCTcEQCI2PvpeQdr2MQ0FqWhtYspK1AHlI5gjl5UX03Xgxa5OdwjX3o53rou1SQ7sdJHLhwOw9ZjyqQO8TMHbr5fO1ezF8S0VUM7SXYWI4H5CeRq4HeV/v7tSb227Rp7sstkEmdZ4JA4TzPy9a6J1VJPESMgzhLeNDSz/DcaDajOyrKTHUED1pjzZZBQ2okSdwDDibSAYt1BuPnSRi8jWpJdVIUq44EAbHoTv7UXyLtKsjunxqgQVESlXC/IxxrV+lVkDdERmu0iw4jDicapzWkQQmwMwkEzyN+HlapnXW1tQiUOW1qQDBiNYvttE8OdqppdZUmxCDEakgGfOTc7XmvXXcMgDViSk3mEpBJO8ST+RqaujsPyxh9Qi9zhppaXdYSYX8TaiTBA3SSOW42ihDucA4k6TKUDRPM3Kj5SYHRIqHN+0adPd4YFDQELcJ/iLmRpBgQJAJggESOlLK3EhUgkE8vy+dOLocA7jyRiKNrwX4HE0rC5nEGaI/9RpTYkFRFhNZY3nJEBJknYDn6TNQY3MlK3+IcRSX/ABG5vdCvr6yOO5s72Pk6k3kny9BSu/2aYcxjeK1raUlxK1IEFKikzAB+GTvuLm1LqM/WklKgoEWNcf8AUCgYE9Zoi13o2V4jPpowwY/5viA4sBPwo41nnabU8sNIuta/kONWsZ2iUoaU/EqwSnc78PrwovlGWhhBcc8T7iRA/lB4edbRTV727mgBjbIslyVLCBAGs7kx60ZTCElSQNfM3tf+1QqUSdj9K9WmUEOgJEeIyIAvS5JZtzTpwBiCcbjZVKlEkbHbfoPSgGfZr4YB8SrV3mOblx7usMiZISDzJiIHC9CczSU3cQSqSNSiDdKikxE2CgRan6NNghmE8WyvHEs9hu0H7njG3fwk6XD/AEqsfaxr9NNrCgCDIIkHpX5VQ3YKLZAIJBgwoCxid4rZP2b9rdWF7pfiW1AQTxQZif8AKQQfSnHYCTtTp2+YczRnHAkSTFD/AN917CAR7+vChT2Zj4lqG8dPSKD4jtQhEpbSVHbxApHrME/d6Ve8fWCTTky72zU1+6rbXAUqNIniFA/SkbJ8vBUAWzoUDcXI6xxE29alffLrmp5VuMC5E2SkURxjy0JIbaUoH/FKRYJ20jnAmw61PutLnAlCqvYuJW/+HSXEd2A4gphUKAMn8XSo8ZlbgRrbWSjr8SSDHHYjpRd9SWmyhqyika1xeIAHsI9K479rxNEpAWmQAoGFixNtp/MGld7dwgJETsbgHVqkqJPOuWyjCo8aiSq8eUDidrimTNlJYaLijYA2Nrge3rWYZxmnfqKjbgkAWgT6ybVT0iNf38sy7qsKZlm8+GSiRf1B9vLrQJtwJAVpKo4quOHD74Vzg30hWtwatxpM+9SYxeolaQA2TdAPCflMVVSsJ7QIsz55lpOMCkqWq6dgkm4BHTyHtULatPEgGYm40kQaqKcQCFBJgjY7T0qd/ESTMAFNhyvMCPrW9s96gmlZb2scbSgwpQQmE6rm8T4oMm381Wj28WsgARe3g/8AcUH7C41pTBQoS4NThJ4iQDHKLD1mjAwa3boSEJ/mO/oP1pS1KqhlmmVDO2Asp5jnrzltSiIgyrSIPAhMAjoSajy7LyohQQVkbE2SI233jyiiRVhWDH+I5yHiVP3yqRWMxLnwoSwj+Ze/okfWKntqyB7Bj8T/ABHk0efmM6xGXJiXl+gMD+9DF4hkHS0nX0QPzP1q83lSSZWVPK5q+H0H6zV9DKQOED0FJPqCx9xLH9o2lKVjgRTOQOrKlaWm0kkkkSr1OoAUCxXZpKFFSXkqWnxRBvx9RTlnWdIbEtQVj4RG55dfp6UmYnEYlcqdCjO8wY9Ckx5CqWlstYZJxJuso7KrKjylhOrU2SQLECwjYarDjYG1DHFFQMEeE3uIiQOG4/tV10jSRJImPDIvFdNAlCktzrI2tAG14HzPKqSnjmQCTIEAFOpBg6dgRPpcWqZKwhRFhznaLQLH7vXDjRlPw6iNxtI3A4eo4VSWFTtBBukiJ6g8a2MGYh7NA3JVq8R5fWgLj6yYSTe0CiTuCUTf2o/2cyhKAXVgWHhkff8AxS3FKZbmfQFvUbCyfszkiMMjvnj/ABVbcdNGcCvvXFAmNMQD12V5RI6VCCCnU9ttcAeczveqWX4/vsShln+HAVqdO+iNtPG+mAePKp7E2ksYY4rXiMuZutsphZOrgB8ppN7XZ2FNaDETsJ3E8fWnl3sy243p75Wr+YAflfrxpXxv7MFrJJxPkA3/AO9Y07VBtznGIu2qQKdvcSuzOYdy828ROlRJ9QRI6iZ9KnzTDt6ELS+haogoSlQIA/ErVaTuYO5r7Puy2IwUlY1t/wA6dh5j8P5daDd51qyrBxuQ5EJVajIAe4yBpSGFOLbspIQ2VEeEHcpHOONooz+zzLC4S4ow0kwB/Mq0/wCkW8z5UiPY5WkJKiUp2E2HlWrdi1JbwjI46dR5yTq+tI/EnaqjI7PEYRlc7B+cdQgACPlUOLwiXB4gD5/cj0qoMYDVpt6RvXyZB3ZENsIEWsThRh3AqRoJi4BPOL2nrVtvNkqVGlURubmSQAABYeZ5Vz2kbQ40pKyoAkGU72I268PWocHh/AEhIQkDwIE6iSIClK3HnM9aoVlXrBfvqCsXBhJC4Ssp0oSncJiSd4nb251Fl5WUydJJHiSEwQRMFM/EINVCVtBKWU620DTpB8SiTdUk+Hbc11i29I73QpKrwVu3HpMV3bxgeZiAu02WPOhQcWooTfQhMBRPwgDcniaRMdlzzISVpCSBYSCR7ca13E4xZShSClWpMwq2rbY8OPvS5nLOsku4eBFyNweUiyhxqlpNY64UjiBevzM0wilEqIANpO3OpG0ABSXApJI9Ogq1jMOlCzpCgCfOI/MbV5oGsFxRUmPCY3BN6uBgRmKKCOJEUnRp1BXw+Y+Kwn7uKv4fs846qWgCJghXCAJJPC5qky0DqSEmQbKvYTv5RWhdl8jWthCkJWoEyQZ0qvGok7ggWgbUG+xkX29xiqtG+bgSDJMoaw58MuukRCSdI6Ene8G1G30HTqxDvdt/yJt/c1fxeVrbHiW2yI+FF1Hy4+sDzoacCwPE6Z/zm589/YVEvDbs2Hn/ACf/ACUqmUjCCc4HGJVbCNDTxcUIHvuqiRATdatR67egqu0t1dmkaUAQFK8IjoN69XlCEjU+7qPsn9TSbgE88fuTDkgSpiM+SDCAVq5AT8h9arKwmKfPjIaHW5jyFhUmJ7R4ZkFLSQT/AEjj570MxGcPubkNJ6kA/OmaqW+6uPxMUu1tVXzHmEXcJhsN4lEKX/MoyfbYCgGMxyn/AIEkI4rVYehO56Ca4Xj8Ogzd5fMDUPc+Ee9duZy6ofAlA/CVmT6AW+lP16Yqdzcn++JJv+LkjCCV05edZLKFkFN9Q0pkfi8XrXWH7PrUqVBMcQkE362j8qq4t1SvjdWeiRb3sPaucMUKIDrqko46lOLPokCPnTygmRTYWPMlzXBtNK/iF5SvwgaQB5UIXjWtXjbPTVe3oKank5eWlBD73ekWV3Rt0jSLH1qDBdkTiWteuSgQUBJCrkQqTuk+KP1oqoDNrgxvzTs43hm+8cupStKR13n0EmhjhEjfSOXEzt50z/tdK0tsOJEpClA9CQkifY1mycy1AAE9SDcXm33xpDWIzWfhL+ix6efMI43FawokyB8I209OvnxpWZzAsYkObA2V5H7Bogt9SuBJJ+n/ABQvH5Y4YlPnW9PV2D0Z7UuNuJpmT5kpRF/+OlMLeNGwM1m2S4ohpI2UkR6Db5UXw+aKkEi9Sr9OVbAElRwzRYcQQoCCNjxrE82yQoxCmkeaBe4PARy9K0jFZwIufnSNnWLcdf1tCUpSQCPOSR0pr4fvWxsdEfvGKF3EcQFmeUuMkd58jx9KaOy2e+ANqN02E8RwpeTii4oJcJCQfXrapsPg0FS1ayjT8IIufONqpXoLU2vHqxsfdX0ZorGOmiuFxHWkzsww64vRII06gRe0xe9jWj5TkRJGo25Colnw2xjhRHH1aJwYJxqTKVqC+7kyoDjy+e9RJeUrwhOlHLiep4mn7Ghtpu6RAEBP0pbxWWHu9QhBWfClI34+g6Vy/RioBQcnHP4RVdT6hyRxByFBMFDeo/gkAAHnAFWmmSFQs6nVCSYskHgOAnnXiHNA+Alc31cD5ca5+OC4vSsbWIEcjzFqQJIODDDqQPYBrSG3FjwqJATcgG8SdvOq7mBUNiYE3UfCDawncdaKnDAKSsAAyR4Yg2kbHn041TzRJ0kL8bihZPBI/XrW0c5GDOGKWb5+2kPpUlJWfA2pKRYKEKO2wt70kO6wSnVKd0kixi8A+1MOf5cUnVoEHfVsmYg+VClOOoiCFC5CgDtEWB4RX1WncNWOcxM14Ms5EpSnWVqKdPeICgTGpPeCdXIRNaznPbYE93hrD+bTc/5U7DzPtWediuzisW8VBKkNjUpThB0yDZI6lVoHCa0jL+y60CElA6hJJ870LUG7GKx3CIaQf+w9QGxhX13J0arlR8SjPEk1YZwbTSpMuucz4j6DYU1M9mJjWtaumw9hUmKy5CBoQiVcUosP9auAqZ9itPNhx+XcNZ8RrUYXmJOY5g+CdCUptfURbqeApZxGHee8S3fAfxGQn/T+JfyFNGarRr02eWNkJ/w0H/8AR6mqL2QYjEG5KRxVeAOQKtz0EedbqqC8oMfjJN+vus4BwIvtHDNnTK1r4aUgknoNkjyk9akxqMMoStp1R5qdkDzHwz5TR7EZLhmE6e9CAfiVGpaj1Udh0AqjicHg1p0occJ62B9QJHpTKEE55k4kwCFszt3Z4FQCgPS3zmrONyp7RrQ+laf6UKn5TVTE9m0A/AT/AJXJ/v8AKpsFh3MOZSlwI4pUCUn1IEedMLj7pzBmC8LhniZKQr/Mbe1FxiGW0/xGsPPCE8ferDjgKlAghQ+FOyVe+yotHPlTDhHssSgFzCOBX4ryJ/3D8q2H5weJwH9IopxLYVKUoA46RFuVhatV/Z2O8aWf3dLSbaVpB/ifFJJUSTFvegrL+SH4mSOdj/8AlUimPJM5ypgQysJtBJDhJEzBJF6KnBzmbQAHuM2Y4Bt5tTbqQtChBB+7HrWY5t2BQhwhtakoO0iTHKa1equNSI2orIG7jqWsnRmc4Dsw20LAk8zc/wBqII7NBe4tTQlInYVcQK8FAHE67k9xSX2QaCTAgxWUZ6h5DxCSdKVEFRiDp3A8q/QT+1YLmqj3uK6Kcj1cvQrlH0jGjqWxjugDFqLx0JUonjP5WqxlC3JWNQbSkQo8Tw0jqarZf/i+o+leFR71f+c0JuOBH6KwuMS+GmmMTJGohEwr+Yj51Fii0rEIB1FESYsTtUeFAU+dXitxv+dWc8QAlogAGVD05V0DJ/SaYhRwPMev2aITrW0kC6daVcYBgpnpb3rVMPhNIrH/ANjZnEOzwat6qTNbaKLUPbJ+sOLDiLGeuL16HEgskiIFwR151TxGE7spU2pR4gxI9xsaZ81QC0qQDbjVXIfgPpUzU6cPftJ+bo+RidruxXux1+8X33u8IGmCB4jBv77Hyr1zDC6ClSDMcwb7H9Zo2sf/ANI6be1XMy/w/X60mNJu9Sxm5XI6+ghvX27QB3FdOVwSUqseF/CTb2rx7KnbqUjxJieMibwfc1aZPxef0ollJnXPKk9OqWOFI7/iFssZRmA19lG8Q0dgbgg/CfqD1FUct/ZzhwIcaVKSY/iKgg84N6dMqFvvmaJV9HpKFCqw+nP0MQtvfkQdlmVtMtpbbQEISLJHD9T1q2sRYCpBVTHLIFiR5U45wIuDkztbxECDJ30j67CgeZYhapaQlQHFKNz/AJlGjONUdPoKHP8AhwrhT4Te4ty5VOuJY7c4nTzFl3L3GwoMpQlXFXxkcpOwP9KflVjCdl1KH8d5ZJ3A+/yo7gkj+Hb/ALc+si/nRdsVrS0qw3GBIEXsL2TwiDqLetXNZKvkbVfVl7f4UAelFyK8UKoAADidAAgDH5eladKmkqHl+RFwfKl7FZI40CWpcb/EyveP6Fb+h+dPgFA83MvoQbpO6Tsd9xtWWrB5nGAMC5NlWExTS+Wr4SfEkaU7+oMGlrNMiGFd7txR0uA9w+kmxH4VjYkW8xcUyKSE5q1pGnU34otNl7xvsPYVe/aA2P3F0wJBQRbY60iRyMEisEZXPkQWNwid2YxWNdLiEpZeW18TbgTJG0pJAkeo3HOjrWb4PVoxmXllf/1yDHKw+RNLvY9RGYtQd2jPX+Gd/YVrmH+L0r1fuWcUZE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2" descr="data:image/jpeg;base64,/9j/4AAQSkZJRgABAQAAAQABAAD/2wCEAAkGBxIQEBAQEBQSEBUUFBQSEA8UFA8PDw8PFBQWFhQUFBQYHCggGBolHRUVITEhJikrLi4uFx8zODMsNygtLisBCgoKDg0OGhAQGywkHyYsLCwsLCwsLCwsLCwsLCwsLCwsLCwsLCwsLCwsLCwsLCwsLCwsLCwsLCwsLCwsLCwsLP/AABEIALcBEwMBIgACEQEDEQH/xAAcAAAABwEBAAAAAAAAAAAAAAAAAQIDBAUGBwj/xABAEAABBAAFAQUFBAcHBQEAAAABAAIDEQQFEiExQQYTIlFxMmGBkaEUUrHBByNCYnLR8BUzgpKisuFDU2PC8ST/xAAaAQACAwEBAAAAAAAAAAAAAAAAAQIDBAUG/8QAJxEAAgICAgMAAQMFAAAAAAAAAAECEQMSBCETMUEiFDJRBWFxscH/2gAMAwEAAhEDEQA/ALhrU41qIBOALpnKoACUAjASgEWMACMBGAlAIsAqR0jpBKwCQSqQpACUaOkKQASCVpQpFjoTSCOkKRYUEgjpCkBQSCOkdIsKEoJVIUgKE0glUhSAoTSCVSFIsKEUhSXSKkrChshEQnaSSE7ChohJITpCSQgKGSEghPEJBCBDBCCcpBADjQlgIgEsBIdBgJQCACUAgdBgI0trEC1KyWrEIII0WRAhSCCLACCCCLAW1E5EgkOwkCqftH2jhwLC6S3u6Rt5JN1Z6cH5Lm+M7b4vFSaWNc1v/bicWUPe6rJ+PwVWTKoFuPDKZ1qHFMdYBG3N7fHfonguc4GSeRze6ge7whpMhdI0E1w7kehVkZMRhpWxvfoLgS4G9HHhDdqsKlcyP1Gh8GXxm1RLOZd2iqQQzlhs0JG2A2/ZEg/ZJ/qlpKWmGSM1cTLkxyxupBII0FOysJBGggBKFo0VIsYEdIIIAPSkOCXaJyQ3Q0URS6SSExDZCQQnSkEIEN0iS6QRYCwEsBEAlgIGABLaiAR0kA61yS5ySglRLYCCNBMiBBGggAqQRoIAKk3PLpArdzjpYPNx/IUSfcCnHOoEngAk+gWa7SZlIwiHD+LFTNqMCiMLEdi8/vEjbzI8mpN0iUY2znv6QMzEuKMbDqZCS2/+5iD/AHjz58Bv+HyWu7DZVGyMF7dV7noCffXPoueY/CCLG/Zr1d25jHO+84AGQ/O/ktVg+1Thsyg0GqogegXK5Dk2zr8bWNHXMsnawt0tAF8AABRu1mDjxbH6hpIBLXcEfFYzMO0M+EDC8NYXMbI3V913B+hVnk/aj7UAyUNDnjwEey8H4/RZu9TX+LkYbF4prQYjqIadidOl3xqwVveyGYGeAEkuLfCTzRHS+u1H4rnPaBxixE2GcNwbYepDtwFadgsfJhsQIJC0tnOw3Dg8DZ1eRqrWziz1l39MPLhtDr4dOQRkILpnKoJBHSKkBQSCNBAUEgjQQFBIkpBAUIKSU4UkhAUNkJBCcKSUAN0glUggVDoalBqcDUoNUdidDYalUnA1HpS2ChqkdJzSj0o2ChqkKTulNueAjYKCpCk402j0o2ChukKTmlHpRsFDJZYo9efRZHJ2uGPzASf3gMZY/qYHCmV6URfmT5raaVjO1GbxNe3ERUZIbYXggB7HEBzD5iwPioTmlTZZjg5Wkjm0RbJmc2vgyTeLk+1v9LW4lwOXwMZLckhsbGnNvn2QOduq5lhZqxjHfel+QkNfmtTiZHEsj4aDdjenGhuPL3rn5bcujp4Gku0dIxWMy7HMaJdXgDWh3iY+MkAAlw2okfNTMHkmChaHMAkdz3j93j0Ky2WwTsw0kDIoJ4313krXtZKOoJJJ1aenCLBYaYPazvLZ1N8LO38NnV9opv0j4Bs2J7yPYtjaHO/Z2cQL+YWRybFvZisO4kmpYyDf74Wo7f50yN0+FY0kvDfGKAby0B3U0ASOPbWHhlNtd1aQ4H3jcfgr4JpdmPI026PSJCKk6G7BDSupscihqkKTulDSjYKGqQpO6UNCNgoapCk7pQ0I2ChrSi0p7QhpRsOhnSiLU/pSdKWwUMFqQWqSWJJYnsFEbSgntCCNgocY8JwUsbh8+HUqfHnjSOVnWaL+kqNIErSqHD5w0nlT2ZiK5TU0wLDShpUWLGA9VLbIFKwEv2Cz+Z4/QVaZhig0FYXN8brfsqcuXRDUbNrleI1AFWdLG5FmHAJWuw81hThPZWKq6HNKSXBR8ZitAKzea9pWRMc4k2OOt/BEsiiuyUY7OkSe3Oe/ZcMWxV3sngZ/42keKQ+g+pC4xjMfYEbSXb25ykdo8+fiZC57wRVNDbprb4o/NVEOHdJehp25OwFH1VDbmzZFLHH/AGR3yEODxyCCPUGwt7kOIhmkcZg6mktLRtbhwbG9V+KxUuWSVZoeQu1e5bGWmUHrI4j04H4KGWLS/uSxSW1r0dPOcYdkQZDHW1FoFD4krPSYpzQaNXwBvVqsw8m3JV9kWXiU637tBDQD1Ni/xH1WRL6zbd+jmedOL8RiX0S2OTuyfI+y2/8AIVNyvC98cJEB7TzqNCi58jW/GgG/MK2PZzFuMuEdC6p5zN3wBtzmh5a26rTu47dStFl/ZOWF+BkEbw2F+qdxoFry5m5be4On31e63UnG0c9tqVM6ZSJU+IzdoNWnhmAobrTZiLJBxpU39qtDqtIxGbCjujYC1MwTgkCxr8635T7c7AHKj5EBqHThJGJCxc+fG9lH/txwUXmSHTN/3wSe+CyUedWOUYzmzfkE/KgpmtdOByUmPFMdwQuW512mkc7S11C6oclO4X7dKdUDHuHUjYKqWdp9GqHHuPfs6kCCkupZzL8fLHGBO3SQlTZ03oVbHImrRnnBwdMvC8ILLOz4eaCfkRGjKsYnOOEgSJPfLjJsvJMUhG4KefmDx1URj03ImptA0XGBzVw5Ku2Z4K5WOhcpDjsrI8iUeiDgmWWa53qsAqhEhJRyN3So2KUsm3sajQ7hJi14K2mWZqC2rWDkKVDjHNOxTx5nAUo2bXO8c1sbnuNBo3P5LM9n8CzHyGXEtaIwdLIrPjrkv346V5gpvMpe8wx1mmh7NTieG0SfoD8aVXg8cYX6o7DRsG+TRwnPJurRu4sFGnI65hMpwbRQhibtWzGtPzG65f2mwzYsZiGNGkB50j93Yj8Vosoz0zbbgqn7SYOR0+Im0ktZ3Wp38bQAffu0qXEk/Ki3nRXhbRmp2UW15n8qT0zrllcBVvca8rJRvb/XuS9INHz59Rz+R+K1chfl2YuL+xUPQlb7s5hnAR22g1u/vc7j43Z+Cr+x/ZYkDEz0GjeKPa3Ho53kB9fx2TsdHCwuDS4A1TQXHUB7h7/oufJKzqQTolTs0MjDRVSRbcbd42/opkkl7ev0WeweePnc4d0+Ngo65BpLt9g38VNGZRkgMe0m9JFiwTwtGNfgzJmlWREp8UR2ey78wCFR9pMoa2J80GxaC4sHDmjmh0NJjNs1kZeogAcKoj7W3TTZB2vpSzrLr6NWTDGaqRm3Y8l2oFM4jHudtaTj8N3csjBwHHT/AAndv0IUcQlX7fTj6U6HmylJfKfNKEWySGJbIKCaCnDsE/G0I3RqG9johGYo5sYY2OdzspH2dM42C2EKWyJRXaGezsLJpQ5463vwuvZRmcMUelpbsNxtsuO5Vh3img6bNavILYZbBDg5GB7y/vBRs3ulJu7Oljjaon9sswZJHricDR3pYczu8yujYzKMO2F+hoaHWfmufTRJKVGblrtEczIIjGgpWjILY8onpJdRSHyrOkMfgl3pSrUGA7qWXKLXYgBOF6jNdun6sJSQDYl3S3uUVwop5rrCnr1YDbnpDHbpM4UeN5tSroCRmztTGMOrTqaXAVub8N+7YphWBP6p/B256qvCUfVG7A7Rddl8Q0SFp559Vs8+a6TAytjDnlxZQbuXU9tgVyFzHBSVK4DYgWD5dD+K3+SZ+zwxRxyTEAXI5wY0fDoFq48aluR5WRuPj+GJc0gkEUQaIPII5BWoyDsuZG6sR+qBpzGPa4E7eF2rgA7jSdz8AtnBg45HCV0MIfyHaWucD53XKlzOcC5176CfXTZ/9lsyyU1VGLDF43aZVhsjWtbrYRW1EUav6bJzLY+7P953n7rBbSetuOwVl9lGznAOJ2sjYDmgOnJSi1ZFx4JmyXLyNV0ghEHG3mz93oAo+OyeKSnNAZI3dkjdjt0dXI/BSa8kWm/P1Boq8zPszPafDmWJ5HtaSa62BuPmFgAV0ftbiRFCXgnUSGjUKJcRzfB2B+QXNlzckNJNHVxT8kE/pZZjJqeHH9pjD/pA/JMAhSMZDbIHjrHpPq0/ycFHjiRao52eNZGE56K0J41HY/opLspoeD1Ijeo9JbASQGgknYAbklJgTGuCQ8Aq9wnYjFyRmU03aww+0f5KpOFLCWuBBBog8gq/Dw8uR9EMmVQ9leWU7ZPQMdPOwO4bweN0WOw7mkPbuEWExRBBGx+qnlxPFLVnQ42VTima3Nu8bh9A1SGuGgk18FhppiDR2PkdiuqdjWOtpdbr5velp8yyDC4gESxNN9SBfzUIYlJWQ5VuZwPvUF1Z/wCi7DEkh8gHQauEE/BIzUcoeLTXdJQdSWXrNbEEwUnQEwCVIY6lH0wCDaT0UijSy+SKI7ofYEl7LSGMTjXJJepL0A1NHah9zRU98gUVzhaE2AcjqYffQSIYHvB0Nc+udLXOr5JOLfs0e9bbLsfBBAyIDGwj2y+h4iedi2q9PmnXR0eIlrbKLMiHRwW1rHRaowA0Rl0bqd4x1ILeT94q47I5cCe8L47P/TDiXj1FbK2Zj4sTE8a3YqMf3kTmtbPGBw+MgWSOa/8AizUGK+yyu0+JpotfVOLCAWn3bELVgkqojzMb22Xo6bhmAAJeKjsX5Xq8ywinD5b+oCyeA7UNeK6qxb2jA81eYS9gYXNaSegO1VZ5S+4/rZZrL+0FRDcCnPaLpvhY4htD0Kcd2lH3v5ICy/DKSxGPcfiVn4s+1ftAqZBmzTsmFlB+kl5DMO0sDQXPIcHEnwtG1f4vouf61tf0j4vW7DNH7LXuI/iLQP8AaVlOzmQ/a8Se8J7phtzdwHno3+f/ACsOZJybN3EyO9S5ymJ82Df4HaYyXtlrwOr2g09dr48lFY4LpeIhDYgwABobQaAAA2qoDouVNKy0HNik1L+f+D8xBCr5Wgbpx8lJl77VkejCG2TyXSuw/ZoRgYiceI+y0/sj+azHYbIHTyd8R4GHa+rv+F02UloFcVVfBbsOJfuYi9w0oIoLL9q+yvfu7yKmu6jo5QX9oe6c7SdxeyVlmcyyjWSbvgVVeSv83il17Llx/LHv0Y7G4OSB2iVtfUEe4qZ2ayJmImBLfC3d3kT0C6PissjxLAZWgmviErLMrjw7dMYpacmeM49rsywwyhLp9ErBQNiADGgJ90p+6mgU416zUaBg4kDoUEtzbPCCBHm6V+6JpSmx2lllLmMiLiCORqQ11Jxz1BiIukqRCicEGIvoCW0Wm5GohJQSRLaIsBufYKtkfRVvIywqvFQqcGrAt8s7OPxLRI6VsLR7Nt1ucR7rFD3q2jzF5c3u8VigbDQwxd44u4rZ25v3LPsleK0ucAd6BU3CS6SHb6mkOB5OoGwU3NWdLG0opIsMXnElhs5uWMjup2+CTTq3a4VxzseD8VWzutRsbOZZnyONlzib+No9auhVFE8rmAbHYpxs7xwT80zaIOPvVsbZnlRMt3dN58L3A87BzQW/7XpthcDd0jwxLmvYCbNPaPvFgdbfWnE/4a6qNamoyIWicMQ/7ymYTFyXd/FVDAOXG/3eit8kwhnk0lwY0UXvIsMbdD4+SeshpoPP4XGQkuD/AAsojcUWg0PQkqf2CNSvZ6O+lfkjzPDjVpZvvpYOp3pqs+y2Q4jDz95NHoaW0DqjdvewOkmlzr2s1ca1ks0mey6IHu8mk/ILlreNlvf0gYnu8MRuNTms9b3P0BXO2SpOI+XK5JAljSY8OSaUuPdWWEww9wtKzNCDk6RJ7L47EYZ1RgOjJ8TTz76K6LFm0Uke/hNbg7ELCWyMbOApVePz9jQQ3xO6Ur8WeS6+HRnxIKPvsRnuYhmKOjezSvOz2YuaWtdQs8Usxgcqklud+3VWTXaaI6K6ElOWzM8m4x1R1vBYwEBPulXP8jzd1hritZHPYWozWWYkS2yKqdNSrcdnBZs0FzjsAN90UKzSOnAKNc6x2b4oSOBLW8beWwQUdkM5/h3pOJeFGwsLyn5sA8rm0kyNjIkFJUbwjiyx6mRZO7lKVCGHyCkTJApMmUOSoMpco/jXsdESWTZMRy7rSxZRY4S/7CHkkpxSCjOS4qgob8UCtZPkQrhVE/Z+jspRlANWRMJJtRFj6hOzYmtmg+p/IK5wOUUpxycHooOcU7Jqc0qMnhoXE2lOO5rhbODKgOixb9lfhlu3RFdAtGCkgI+q2xVEG7Fwtc5wDAS79nTdgjexSuZ8jmc3vNIa7/qMsc/fAHF3uOh42NA8vxUcQAa06j7TjW/Cv8JPqqwd+vTfn8VZYqMzl+BaH/rwaB9i6JPlfNLWZd2phh/UNwzAC4NAGkNcSQBextV+ZxYZpBm1j+HawpuURQF7ZMPhnPoippS5zWkftNB2+KjJtk4qiNnLgzVKAWAG2htktPSipOS59G17u+mmxDiWd1GWu0OfewaOXuuvIKyx2H5Dhs8Hbi2kkH81l58lfBJ3sJdpqnFvixDWEU4Nva/euXB6txfs28bIo2n9L3tHKzEMMOJf+vcdcEER7wxOAJ8dbHa7+nFrGDLHBW+BbNJIwxw/Z4rt5OoTTDrrkPidfkNvRXTsIFHJOmQ5OrkqMpFhHBVmbYl7X6Q4iluxhAqDOOzbpJQ5nHVRhNX2VYupdmY76R2xJK0fZ3s7rIkl45APVWeWdnY46L9yr4EAUNkSyX6L55l6QJIgIy0bClmHDchaUvWdxDfG4DzV3GfbRRZKygfrAt1g3jSFz2GUsNhaLAY/Ybrqxquip+zVd1qT0GEYzegSqvDYkkbKThscdejn3+SYzm3avEv+2T1xqH+0IKyzuGP7RLqO+rf5BGsUl2zbHD0imwuX6SrFuBBClaQnGuC5jk2ZdSG3AgJ9sACkghE5qj2PUjmFpTkeGCUGJYNJWx6i2sAROIQtJIQFBEjyTZgBTojRhhR2FBRwAJ0MRtSkwogZ5N3eHlcNjp0g9bcQPzXPqW07XD/893VPbY+9dj87+CxBkH9WF0+HqoW/ZVkUm+kKVv2fysTEufwPZH3j5+ipw4ed/EWthk2axU0Bj/CNIBMdV9FrTRCn9JsGRMc1w02eb/r0TmWMMZLCD5eIg39fcpWCzBhkNCTz20EHn3oYjMYw47PHnfd+e29+9A6LPDS2KkYK86GlT45I2NJJprQXOJ9lrQLKyMucsMgbEBI/o1pfKR8Ixsnc8ZO+ERvJh1+00BrbZ/CDYN+fknGLl6G3r7GsJ2pdjJXMcxrGCzCd9YbxTvO+fcrK1n4MvGGJFU6gSTRJBFj6FWMWL2F+Sxf1DiuFZPjIY8qk6LHUklR2YgFLMgXML0OIEprUjaUDoMoilhKoICiO40qWZ1uNK/e0UVm5XeJ3qtvDhtZGT1DpPwPdYa3fyUYPshoVu2dmHbY8TyPg1dOKaIPstIcQYg2MG5Hf6Qr3BRCNpJ5qyfMrMZFHv30htzjTbWthwxe070K3P4qYI55mGHMsr5NVanE17uAgpGMZCyR7LOxrlBVPDP4T/UNfRDZEeooILiUW0OMkTzZUEECFiRDUggihg1oa0aCVCFskTocggkAC9JMiCCAK3PomyRBruNX5FZp2Q37L/g5t/UIILr8SMZY0pK/ZnnKUZPVjL+z8vQxn4uH5Jk9n5vKP/Mf5IILX+kxP4R/VZF9JGF7NSu3LmNHnuVb4Xs3EPbcX+4eEfSj9UEFLwY4ypIPPkkrbNj2fZFCAxjWxCr0tb4pPe535cKvz6cyTu2LaIjaDRqtjsNubQQV0F+RVN/iV+Ldrc57tgTs27odBfopRw2vDB9UWS6A69y1zNRBHq0V6lBBR5yX6eS/wQw9zRHZCQnmgoILzJvSHWpwIIJMmkHaIuQQUaGM4iWmO9FnWMLjvsiQXZ/psV45MyZ3+SRIFN4+aS06iPqggtUV3bG31RtMmw7dLZJPh10gKfhs6GJe6GC442inPrxE+4IkE2gTIcmWZewlrw5zgfE46ySTvygggqXnn/JLxx/g/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4" descr="data:image/jpeg;base64,/9j/4AAQSkZJRgABAQAAAQABAAD/2wCEAAkGBxIQEBAQEBQSEBUUFBQSEA8UFA8PDw8PFBQWFhQUFBQYHCggGBolHRUVITEhJikrLi4uFx8zODMsNygtLisBCgoKDg0OGhAQGywkHyYsLCwsLCwsLCwsLCwsLCwsLCwsLCwsLCwsLCwsLCwsLCwsLCwsLCwsLCwsLCwsLCwsLP/AABEIALcBEwMBIgACEQEDEQH/xAAcAAAABwEBAAAAAAAAAAAAAAAAAQIDBAUGBwj/xABAEAABBAAFAQUFBAcHBQEAAAABAAIDEQQFEiExQQYTIlFxMmGBkaEUUrHBByNCYnLR8BUzgpKisuFDU2PC8ST/xAAaAQACAwEBAAAAAAAAAAAAAAAAAQIDBAUG/8QAJxEAAgICAgMAAQMFAAAAAAAAAAECEQMSBCETMUEiFDJRBWFxscH/2gAMAwEAAhEDEQA/ALhrU41qIBOALpnKoACUAjASgEWMACMBGAlAIsAqR0jpBKwCQSqQpACUaOkKQASCVpQpFjoTSCOkKRYUEgjpCkBQSCOkdIsKEoJVIUgKE0glUhSAoTSCVSFIsKEUhSXSKkrChshEQnaSSE7ChohJITpCSQgKGSEghPEJBCBDBCCcpBADjQlgIgEsBIdBgJQCACUAgdBgI0trEC1KyWrEIII0WRAhSCCLACCCCLAW1E5EgkOwkCqftH2jhwLC6S3u6Rt5JN1Z6cH5Lm+M7b4vFSaWNc1v/bicWUPe6rJ+PwVWTKoFuPDKZ1qHFMdYBG3N7fHfonguc4GSeRze6ge7whpMhdI0E1w7kehVkZMRhpWxvfoLgS4G9HHhDdqsKlcyP1Gh8GXxm1RLOZd2iqQQzlhs0JG2A2/ZEg/ZJ/qlpKWmGSM1cTLkxyxupBII0FOysJBGggBKFo0VIsYEdIIIAPSkOCXaJyQ3Q0URS6SSExDZCQQnSkEIEN0iS6QRYCwEsBEAlgIGABLaiAR0kA61yS5ySglRLYCCNBMiBBGggAqQRoIAKk3PLpArdzjpYPNx/IUSfcCnHOoEngAk+gWa7SZlIwiHD+LFTNqMCiMLEdi8/vEjbzI8mpN0iUY2znv6QMzEuKMbDqZCS2/+5iD/AHjz58Bv+HyWu7DZVGyMF7dV7noCffXPoueY/CCLG/Zr1d25jHO+84AGQ/O/ktVg+1Thsyg0GqogegXK5Dk2zr8bWNHXMsnawt0tAF8AABRu1mDjxbH6hpIBLXcEfFYzMO0M+EDC8NYXMbI3V913B+hVnk/aj7UAyUNDnjwEey8H4/RZu9TX+LkYbF4prQYjqIadidOl3xqwVveyGYGeAEkuLfCTzRHS+u1H4rnPaBxixE2GcNwbYepDtwFadgsfJhsQIJC0tnOw3Dg8DZ1eRqrWziz1l39MPLhtDr4dOQRkILpnKoJBHSKkBQSCNBAUEgjQQFBIkpBAUIKSU4UkhAUNkJBCcKSUAN0glUggVDoalBqcDUoNUdidDYalUnA1HpS2ChqkdJzSj0o2ChqkKTulNueAjYKCpCk402j0o2ChukKTmlHpRsFDJZYo9efRZHJ2uGPzASf3gMZY/qYHCmV6URfmT5raaVjO1GbxNe3ERUZIbYXggB7HEBzD5iwPioTmlTZZjg5Wkjm0RbJmc2vgyTeLk+1v9LW4lwOXwMZLckhsbGnNvn2QOduq5lhZqxjHfel+QkNfmtTiZHEsj4aDdjenGhuPL3rn5bcujp4Gku0dIxWMy7HMaJdXgDWh3iY+MkAAlw2okfNTMHkmChaHMAkdz3j93j0Ky2WwTsw0kDIoJ4313krXtZKOoJJJ1aenCLBYaYPazvLZ1N8LO38NnV9opv0j4Bs2J7yPYtjaHO/Z2cQL+YWRybFvZisO4kmpYyDf74Wo7f50yN0+FY0kvDfGKAby0B3U0ASOPbWHhlNtd1aQ4H3jcfgr4JpdmPI026PSJCKk6G7BDSupscihqkKTulDSjYKGqQpO6UNCNgoapCk7pQ0I2ChrSi0p7QhpRsOhnSiLU/pSdKWwUMFqQWqSWJJYnsFEbSgntCCNgocY8JwUsbh8+HUqfHnjSOVnWaL+kqNIErSqHD5w0nlT2ZiK5TU0wLDShpUWLGA9VLbIFKwEv2Cz+Z4/QVaZhig0FYXN8brfsqcuXRDUbNrleI1AFWdLG5FmHAJWuw81hThPZWKq6HNKSXBR8ZitAKzea9pWRMc4k2OOt/BEsiiuyUY7OkSe3Oe/ZcMWxV3sngZ/42keKQ+g+pC4xjMfYEbSXb25ykdo8+fiZC57wRVNDbprb4o/NVEOHdJehp25OwFH1VDbmzZFLHH/AGR3yEODxyCCPUGwt7kOIhmkcZg6mktLRtbhwbG9V+KxUuWSVZoeQu1e5bGWmUHrI4j04H4KGWLS/uSxSW1r0dPOcYdkQZDHW1FoFD4krPSYpzQaNXwBvVqsw8m3JV9kWXiU637tBDQD1Ni/xH1WRL6zbd+jmedOL8RiX0S2OTuyfI+y2/8AIVNyvC98cJEB7TzqNCi58jW/GgG/MK2PZzFuMuEdC6p5zN3wBtzmh5a26rTu47dStFl/ZOWF+BkEbw2F+qdxoFry5m5be4On31e63UnG0c9tqVM6ZSJU+IzdoNWnhmAobrTZiLJBxpU39qtDqtIxGbCjujYC1MwTgkCxr8635T7c7AHKj5EBqHThJGJCxc+fG9lH/txwUXmSHTN/3wSe+CyUedWOUYzmzfkE/KgpmtdOByUmPFMdwQuW512mkc7S11C6oclO4X7dKdUDHuHUjYKqWdp9GqHHuPfs6kCCkupZzL8fLHGBO3SQlTZ03oVbHImrRnnBwdMvC8ILLOz4eaCfkRGjKsYnOOEgSJPfLjJsvJMUhG4KefmDx1URj03ImptA0XGBzVw5Ku2Z4K5WOhcpDjsrI8iUeiDgmWWa53qsAqhEhJRyN3So2KUsm3sajQ7hJi14K2mWZqC2rWDkKVDjHNOxTx5nAUo2bXO8c1sbnuNBo3P5LM9n8CzHyGXEtaIwdLIrPjrkv346V5gpvMpe8wx1mmh7NTieG0SfoD8aVXg8cYX6o7DRsG+TRwnPJurRu4sFGnI65hMpwbRQhibtWzGtPzG65f2mwzYsZiGNGkB50j93Yj8Vosoz0zbbgqn7SYOR0+Im0ktZ3Wp38bQAffu0qXEk/Ki3nRXhbRmp2UW15n8qT0zrllcBVvca8rJRvb/XuS9INHz59Rz+R+K1chfl2YuL+xUPQlb7s5hnAR22g1u/vc7j43Z+Cr+x/ZYkDEz0GjeKPa3Ho53kB9fx2TsdHCwuDS4A1TQXHUB7h7/oufJKzqQTolTs0MjDRVSRbcbd42/opkkl7ev0WeweePnc4d0+Ngo65BpLt9g38VNGZRkgMe0m9JFiwTwtGNfgzJmlWREp8UR2ey78wCFR9pMoa2J80GxaC4sHDmjmh0NJjNs1kZeogAcKoj7W3TTZB2vpSzrLr6NWTDGaqRm3Y8l2oFM4jHudtaTj8N3csjBwHHT/AAndv0IUcQlX7fTj6U6HmylJfKfNKEWySGJbIKCaCnDsE/G0I3RqG9johGYo5sYY2OdzspH2dM42C2EKWyJRXaGezsLJpQ5463vwuvZRmcMUelpbsNxtsuO5Vh3img6bNavILYZbBDg5GB7y/vBRs3ulJu7Oljjaon9sswZJHricDR3pYczu8yujYzKMO2F+hoaHWfmufTRJKVGblrtEczIIjGgpWjILY8onpJdRSHyrOkMfgl3pSrUGA7qWXKLXYgBOF6jNdun6sJSQDYl3S3uUVwop5rrCnr1YDbnpDHbpM4UeN5tSroCRmztTGMOrTqaXAVub8N+7YphWBP6p/B256qvCUfVG7A7Rddl8Q0SFp559Vs8+a6TAytjDnlxZQbuXU9tgVyFzHBSVK4DYgWD5dD+K3+SZ+zwxRxyTEAXI5wY0fDoFq48aluR5WRuPj+GJc0gkEUQaIPII5BWoyDsuZG6sR+qBpzGPa4E7eF2rgA7jSdz8AtnBg45HCV0MIfyHaWucD53XKlzOcC5176CfXTZ/9lsyyU1VGLDF43aZVhsjWtbrYRW1EUav6bJzLY+7P953n7rBbSetuOwVl9lGznAOJ2sjYDmgOnJSi1ZFx4JmyXLyNV0ghEHG3mz93oAo+OyeKSnNAZI3dkjdjt0dXI/BSa8kWm/P1Boq8zPszPafDmWJ5HtaSa62BuPmFgAV0ftbiRFCXgnUSGjUKJcRzfB2B+QXNlzckNJNHVxT8kE/pZZjJqeHH9pjD/pA/JMAhSMZDbIHjrHpPq0/ycFHjiRao52eNZGE56K0J41HY/opLspoeD1Ijeo9JbASQGgknYAbklJgTGuCQ8Aq9wnYjFyRmU03aww+0f5KpOFLCWuBBBog8gq/Dw8uR9EMmVQ9leWU7ZPQMdPOwO4bweN0WOw7mkPbuEWExRBBGx+qnlxPFLVnQ42VTima3Nu8bh9A1SGuGgk18FhppiDR2PkdiuqdjWOtpdbr5velp8yyDC4gESxNN9SBfzUIYlJWQ5VuZwPvUF1Z/wCi7DEkh8gHQauEE/BIzUcoeLTXdJQdSWXrNbEEwUnQEwCVIY6lH0wCDaT0UijSy+SKI7ofYEl7LSGMTjXJJepL0A1NHah9zRU98gUVzhaE2AcjqYffQSIYHvB0Nc+udLXOr5JOLfs0e9bbLsfBBAyIDGwj2y+h4iedi2q9PmnXR0eIlrbKLMiHRwW1rHRaowA0Rl0bqd4x1ILeT94q47I5cCe8L47P/TDiXj1FbK2Zj4sTE8a3YqMf3kTmtbPGBw+MgWSOa/8AizUGK+yyu0+JpotfVOLCAWn3bELVgkqojzMb22Xo6bhmAAJeKjsX5Xq8ywinD5b+oCyeA7UNeK6qxb2jA81eYS9gYXNaSegO1VZ5S+4/rZZrL+0FRDcCnPaLpvhY4htD0Kcd2lH3v5ICy/DKSxGPcfiVn4s+1ftAqZBmzTsmFlB+kl5DMO0sDQXPIcHEnwtG1f4vouf61tf0j4vW7DNH7LXuI/iLQP8AaVlOzmQ/a8Se8J7phtzdwHno3+f/ACsOZJybN3EyO9S5ymJ82Df4HaYyXtlrwOr2g09dr48lFY4LpeIhDYgwABobQaAAA2qoDouVNKy0HNik1L+f+D8xBCr5Wgbpx8lJl77VkejCG2TyXSuw/ZoRgYiceI+y0/sj+azHYbIHTyd8R4GHa+rv+F02UloFcVVfBbsOJfuYi9w0oIoLL9q+yvfu7yKmu6jo5QX9oe6c7SdxeyVlmcyyjWSbvgVVeSv83il17Llx/LHv0Y7G4OSB2iVtfUEe4qZ2ayJmImBLfC3d3kT0C6PissjxLAZWgmviErLMrjw7dMYpacmeM49rsywwyhLp9ErBQNiADGgJ90p+6mgU416zUaBg4kDoUEtzbPCCBHm6V+6JpSmx2lllLmMiLiCORqQ11Jxz1BiIukqRCicEGIvoCW0Wm5GohJQSRLaIsBufYKtkfRVvIywqvFQqcGrAt8s7OPxLRI6VsLR7Nt1ucR7rFD3q2jzF5c3u8VigbDQwxd44u4rZ25v3LPsleK0ucAd6BU3CS6SHb6mkOB5OoGwU3NWdLG0opIsMXnElhs5uWMjup2+CTTq3a4VxzseD8VWzutRsbOZZnyONlzib+No9auhVFE8rmAbHYpxs7xwT80zaIOPvVsbZnlRMt3dN58L3A87BzQW/7XpthcDd0jwxLmvYCbNPaPvFgdbfWnE/4a6qNamoyIWicMQ/7ymYTFyXd/FVDAOXG/3eit8kwhnk0lwY0UXvIsMbdD4+SeshpoPP4XGQkuD/AAsojcUWg0PQkqf2CNSvZ6O+lfkjzPDjVpZvvpYOp3pqs+y2Q4jDz95NHoaW0DqjdvewOkmlzr2s1ca1ks0mey6IHu8mk/ILlreNlvf0gYnu8MRuNTms9b3P0BXO2SpOI+XK5JAljSY8OSaUuPdWWEww9wtKzNCDk6RJ7L47EYZ1RgOjJ8TTz76K6LFm0Uke/hNbg7ELCWyMbOApVePz9jQQ3xO6Ur8WeS6+HRnxIKPvsRnuYhmKOjezSvOz2YuaWtdQs8Usxgcqklud+3VWTXaaI6K6ElOWzM8m4x1R1vBYwEBPulXP8jzd1hritZHPYWozWWYkS2yKqdNSrcdnBZs0FzjsAN90UKzSOnAKNc6x2b4oSOBLW8beWwQUdkM5/h3pOJeFGwsLyn5sA8rm0kyNjIkFJUbwjiyx6mRZO7lKVCGHyCkTJApMmUOSoMpco/jXsdESWTZMRy7rSxZRY4S/7CHkkpxSCjOS4qgob8UCtZPkQrhVE/Z+jspRlANWRMJJtRFj6hOzYmtmg+p/IK5wOUUpxycHooOcU7Jqc0qMnhoXE2lOO5rhbODKgOixb9lfhlu3RFdAtGCkgI+q2xVEG7Fwtc5wDAS79nTdgjexSuZ8jmc3vNIa7/qMsc/fAHF3uOh42NA8vxUcQAa06j7TjW/Cv8JPqqwd+vTfn8VZYqMzl+BaH/rwaB9i6JPlfNLWZd2phh/UNwzAC4NAGkNcSQBextV+ZxYZpBm1j+HawpuURQF7ZMPhnPoippS5zWkftNB2+KjJtk4qiNnLgzVKAWAG2htktPSipOS59G17u+mmxDiWd1GWu0OfewaOXuuvIKyx2H5Dhs8Hbi2kkH81l58lfBJ3sJdpqnFvixDWEU4Nva/euXB6txfs28bIo2n9L3tHKzEMMOJf+vcdcEER7wxOAJ8dbHa7+nFrGDLHBW+BbNJIwxw/Z4rt5OoTTDrrkPidfkNvRXTsIFHJOmQ5OrkqMpFhHBVmbYl7X6Q4iluxhAqDOOzbpJQ5nHVRhNX2VYupdmY76R2xJK0fZ3s7rIkl45APVWeWdnY46L9yr4EAUNkSyX6L55l6QJIgIy0bClmHDchaUvWdxDfG4DzV3GfbRRZKygfrAt1g3jSFz2GUsNhaLAY/Ybrqxquip+zVd1qT0GEYzegSqvDYkkbKThscdejn3+SYzm3avEv+2T1xqH+0IKyzuGP7RLqO+rf5BGsUl2zbHD0imwuX6SrFuBBClaQnGuC5jk2ZdSG3AgJ9sACkghE5qj2PUjmFpTkeGCUGJYNJWx6i2sAROIQtJIQFBEjyTZgBTojRhhR2FBRwAJ0MRtSkwogZ5N3eHlcNjp0g9bcQPzXPqW07XD/893VPbY+9dj87+CxBkH9WF0+HqoW/ZVkUm+kKVv2fysTEufwPZH3j5+ipw4ed/EWthk2axU0Bj/CNIBMdV9FrTRCn9JsGRMc1w02eb/r0TmWMMZLCD5eIg39fcpWCzBhkNCTz20EHn3oYjMYw47PHnfd+e29+9A6LPDS2KkYK86GlT45I2NJJprQXOJ9lrQLKyMucsMgbEBI/o1pfKR8Ixsnc8ZO+ERvJh1+00BrbZ/CDYN+fknGLl6G3r7GsJ2pdjJXMcxrGCzCd9YbxTvO+fcrK1n4MvGGJFU6gSTRJBFj6FWMWL2F+Sxf1DiuFZPjIY8qk6LHUklR2YgFLMgXML0OIEprUjaUDoMoilhKoICiO40qWZ1uNK/e0UVm5XeJ3qtvDhtZGT1DpPwPdYa3fyUYPshoVu2dmHbY8TyPg1dOKaIPstIcQYg2MG5Hf6Qr3BRCNpJ5qyfMrMZFHv30htzjTbWthwxe070K3P4qYI55mGHMsr5NVanE17uAgpGMZCyR7LOxrlBVPDP4T/UNfRDZEeooILiUW0OMkTzZUEECFiRDUggihg1oa0aCVCFskTocggkAC9JMiCCAK3PomyRBruNX5FZp2Q37L/g5t/UIILr8SMZY0pK/ZnnKUZPVjL+z8vQxn4uH5Jk9n5vKP/Mf5IILX+kxP4R/VZF9JGF7NSu3LmNHnuVb4Xs3EPbcX+4eEfSj9UEFLwY4ypIPPkkrbNj2fZFCAxjWxCr0tb4pPe535cKvz6cyTu2LaIjaDRqtjsNubQQV0F+RVN/iV+Ldrc57tgTs27odBfopRw2vDB9UWS6A69y1zNRBHq0V6lBBR5yX6eS/wQw9zRHZCQnmgoILzJvSHWpwIIJMmkHaIuQQUaGM4iWmO9FnWMLjvsiQXZ/psV45MyZ3+SRIFN4+aS06iPqggtUV3bG31RtMmw7dLZJPh10gKfhs6GJe6GC442inPrxE+4IkE2gTIcmWZewlrw5zgfE46ySTvygggqXnn/JLxx/g//9k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71" name="Picture 27" descr="http://portaldocoracao.uol.com.br/media/k2/items/cache/331e3f942c23eda63bbfc98119bd7453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56180"/>
            <a:ext cx="2937541" cy="29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http://www.vocesabia.net/wp-content/uploads/2011/10/coc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52103"/>
            <a:ext cx="2996815" cy="2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https://encrypted-tbn2.gstatic.com/images?q=tbn:ANd9GcQe6AkrS16WCoPdi7JFbwLKSbxru1jMxubcZJBamOltOgfa7h-g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" y="1212486"/>
            <a:ext cx="4001393" cy="24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060" y="44028"/>
            <a:ext cx="8229600" cy="1143000"/>
          </a:xfrm>
        </p:spPr>
        <p:txBody>
          <a:bodyPr/>
          <a:lstStyle/>
          <a:p>
            <a:r>
              <a:rPr lang="pt-BR" b="1" dirty="0" smtClean="0"/>
              <a:t>HÁBITOS:</a:t>
            </a:r>
            <a:endParaRPr lang="pt-BR" b="1" dirty="0"/>
          </a:p>
        </p:txBody>
      </p:sp>
      <p:pic>
        <p:nvPicPr>
          <p:cNvPr id="4" name="Picture 4" descr="http://nutricaodofuturo.files.wordpress.com/2012/09/agu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7560" r="16607" b="1102"/>
          <a:stretch/>
        </p:blipFill>
        <p:spPr bwMode="auto">
          <a:xfrm>
            <a:off x="4057649" y="1412777"/>
            <a:ext cx="1410911" cy="24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Usuariox64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523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C:\Users\Usuariox64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" y="1958553"/>
            <a:ext cx="3473863" cy="2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x64\Desktop\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4374714"/>
            <a:ext cx="3813107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0.gstatic.com/images?q=tbn:ANd9GcR80CyLx_J-oHQIya8yPYxg32oV5kCbTnoRQBrLOe5v_ULEhB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1" y="4293096"/>
            <a:ext cx="4256812" cy="25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T4EUdq1TAJdAXLHedGFHjR01syw9puQDYHcp4SzdXh9AeVZ6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243"/>
            <a:ext cx="2389325" cy="15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DICAS DE HOJE:</a:t>
            </a:r>
            <a:br>
              <a:rPr lang="pt-BR" sz="6000" dirty="0" smtClean="0"/>
            </a:br>
            <a:r>
              <a:rPr lang="pt-BR" sz="6000" dirty="0"/>
              <a:t/>
            </a:r>
            <a:br>
              <a:rPr lang="pt-BR" sz="6000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GOLPE FATAL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42" name="Picture 2" descr="C:\Users\Usuariox64\Desktop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196752"/>
            <a:ext cx="4644008" cy="26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WGR0YGBgYGRweHBwcHhscHR8bHhgbHykgIx8lIB8fIjEhJSktLi4uHB8zODMtNyguLiwBCgoKDg0OGxAQGzQmICYvNC8sLywsLCw0LDAsLCwsLSwsLCwsLCwsLCwsLCwsLCwsLCwsLCwsLCwsLCwsLCwsLP/AABEIALcBEwMBIgACEQEDEQH/xAAcAAACAgMBAQAAAAAAAAAAAAAFBgQHAAIDCAH/xAA+EAABAwIEBAQEBAUDBAMBAQABAgMRACEEEjFBBQZRYRMicYEHMpGhQrHB8BQjM1LhYtHxcoKSohUkwkMW/8QAGQEAAwEBAQAAAAAAAAAAAAAAAgMEAQAF/8QAJhEAAgICAgICAgMBAQAAAAAAAQIAEQMhEjETQSJRBDIjYaGBQv/aAAwDAQACEQMRAD8AUuMcQOJfYSqMqAM1rFZF1a9o7eai/BMUtp3xGzC0SoWuTAB11BHc0IZw8PG8kSCdybi1iLW1EaUQw4GcxtEf9Ug3ntO2xqMtqXqojA3x1/EqDT687L6VIWNMpIMETvmAg0Lw2HxWBVlUQ61+FSbKjuk/oTWvDFQptRMgKzW3IgxfaLVZmJ4a0trxCRkKc0/6Yml+MOpVpr5CjBliJwbnNvEPFJGTw7wpSRnWCbJGkCM3sLVpxfgL2MWFAlIkkyJmY2Ogqfwc8NwzgLbZSVmM5gxPqokJotzEVFaW0qyJg9TOk2kT2mY6GsCpjBcTS75CEMV8P8NTEKcWoeoA+gFSm/h2kAXUQLiVEjSNNK24oVYdH8tK3ToolwhXtAgDsEgUvt8QeCvOViT8itTfY3mIOnStTNy6E1sBXtoYc5Tw7ckqncgEq09KhP8AD81kwgD8SiFLjtJyp9yfSvp4j1kAaFQPfaP2djUReISQQZ7HSSY/DJFwfaiJMEKJyxPDMMlMhJdVJBWtWYzGl7Af6gI2oRxbDpcSAEA7CLnfoLGb3powvDMW7/TbUkERmXAmfqeunatMTyqpo5nnzmElLTQvfa8n3ohfZmEr0JV+IwhQuAbg6CZH61cvw/wiGWwTBcWBKtzp5Qeg/O9JHEuHAA2AT/aIJ9SdSaMclP5kFCvwyQSbQde3vSvyW5KI38ZQrGWhiMakoVe0Rb0qs0tJwzi2VCUBWdFpSQuSpAAHlykkfsxYWDw4IER7aX7Uvcw8LbOMSnMApTSzl9CmFSd5NqnxsOUoyL8dSDhsDhwM6WW81zOW8xYSQY+vWo2NxSyAUmLXiLxp5haDA+tQVYvIS3GZy4ypz3iNZm99NKlMcJx2IKcjOQWgqMbbpM6GSPWnAMTEFlA3EfiWOxDLi4dMEmRPXXSKgeG6pGdfyKO46/iHafarp4N8JUkheKX4h/sHy+51P2rrzRyi2pDiW4kCCBsYBH0tVQ0OpIWs6OpSWCwqpBJUU9ie371q6fg/xBOZzDmfMAtHSQIUYN5Ig+xqpcK0EkSCQTcCIF9yRM+lM3Bccpl5t5sDM2oGBoROhPcW9Ca4k3cKtER7+NTcYRAtKnRr2So/7VUzKVKBgbi0CwtEHW8RHarP+MPEUOtYUpgocSpwE6fgAnvc/Q0h4TCTBCUkG1jrcgEKm0gjt66AHO5uMamnDm1FxKVH+0KvsSARpBkTO5r0+kQPQV5uwreV8KBAEg2VqJkeYm82nbXerO+L3HH2WmGmbB/NnI1OXJCB65if+2txvQJmZU5FVjXiuYsP5gCVxrkEgf7+1VTxrhqMViXWSmcyVOM4gJgo0ltywkTprv0moHBeZVt+VSYVaApPl8wMgkKkQex79ag8zcXxX8Q0srGQzZIjUW7mkM75O5SuJMY1F99LuEcyvtAAGMwEp9RYx+7UQOISsJywAQRYgCJFhBMe14nSjnD+MJfltxCVJI/FMjaBrP3moOK5TKD4uFV5Zu2flPYi8fQ+lGDY3owCCD/U68NWgBIcSklKswSoAiB2JnTcX69atnhPPLJAS6koiEynzJHsLge1UWcSoKSl7yGYE9Y7JiJAOkHTai+Exq3BlCgSrVQHY77g6yd+s0SkqdQWUMNy2eN8+JCw1hAHlmBn/ACYgWuTf0FM/BfH8IHEZc52SIgdDcifSqIwGFcW4U+L4aGyJCbKWbfi1gEnbWrX4BxcteE2teZDlkkm6ToBPSbQdDRjLT/IxbYfh8Y31lZWVVI55twyIKheZiCQRaAN+pi+1dFqASpcyEgqIIuITsSI/wAmtw1CyZEAdYE7WPoIqLxZxPhwSBKgidokTaxIIFQ1qeiDCraAiNVRlByzF0jadSZg/easDk1WfBraXJCVEQrXIoTHpOYf8VXnhiQoGQAIM7WiDe2hECKO8N5iVhQoQFF3edkEyQN/m67UKvREPJj5LqIj+A8NxxpY8za1pCpVJSlRiQDoRuBYdqKcI4u84UBSwotghKPxZDEevQXnSofHFul9S15f5kKCxABEJkKkAA7/AF6RSxilOsuZ2ioHT6bRpRunkWotW8bWZbR8UpzAG4/ESCItOWd+nafSInhTjjiSfkzAkEjRN566wIqvsLzDjHvKkIBABkiDB0Ouh7CmY8zLwuGGZEuGxUFGV6xNpgev50jxZUlHnxNO2K4Q++8pDCfIL5joJ1v+vfeu3DMc3hVJayNnEN/PIjMNjP2Mbx1onwLjafBCVEhYuepJJmInTvaNTQfmXDodyv8AieG8kRJBAVeCCTaOsflehxlm71NZAP7hfE8xvOW8TKkyCEDKB2kXPuagrxMDUDYwdt76D1MbiheJcU3CleUax3jSf1060G4jx0IkJlWaYiOswVRcbzb2qqrk2hCXFF5r5zOupk6advtSpw7iS0L8hIAmOlxBHpTvyry1/GMB9RUVEqSUzYEHpuYg3613x3JRToKLgKoxZy7sRcwPP7zQKRc6C8j6RNaYDieKcxCsQtZLikZQVbJkSnLEDf8AZmvquWkocypBMCSOs2G1MeA4fkPqftfbrSCMaaUR6F3FsYS+H3Ay5j/FWMxCFKUo98oT/gdqsTGcaQglDMeRWRa4mDoQPQ2JNhehvw6wxSxiHfxqMJMf2ptHW5+1K3D+LpDTylKvkzgpBCZAmCJJurc6zQ5cjoihfczHjV8hJ9R6wfGXtQ406nYApk/+O8UL4Hig/icTAIl9RIOoAw7Y0nrFKyeacOthULCXN07a94M+1EeXcerBvIW5Kg6jOsmAqSlI6agJFiZ70KM3IBj1GZMYAPEdxC5k4X4OJeaECFFaeyVXE2O9vb0rOHrBRAJMHQROnS53iN470/c/cHbxGTEtKMI+fKJMbgpO4/c1XeGUEOlsFRzmGzEggmwt+n11qq5OBqS+M4pa2Gm7fy/EAIOxgmO2pnWovDlEEWAkbmJ85vrCZPTTUampvH8ARCUuICkmVEZha8woDSew00rXAcIIH9RuTYK8yhEDQpFjPXQHalkiowA3NmHlLXAA/tEAnLMSneL/AGq1fiPgi7hJAJWyQ4iBJJAgj3BNV/yxws/xjJeUlKErBUrNbyyY01PlT7mrixobcTZaTPRQpiKCDE5SQRKYHEmn0QXMq9IkhU203+kGoD3AV+H4mIcV4eraJMqVspWYyE9BqdoGr3jMAMO4XG2kKV3yzG8KOk0lcxY44x0tLOUJ+Yj5RpCdbn0qYKyNQ6lPkDrvuQ+EYttlablUyUm8AmbRIt67WnWi7XE/NmzAAaIVBJI7A9D1tBqF/wD4gltJYLhIurNlI/8AGLHv/wAka7wp1kwts5Z8ykC+kXSenrOtaaY2DOB46Ih/FKYfzIc8qxbXzAkiDBsBpM9D0oXytgjhsWWlkEK8zZ6gKuNLnT6dqAvqcC8zSssAWIA2m4i4mb2Paoj76lrCl6yYg9tif0t+rFUkVcAsAbqWRxUttPPhKk+IpQUoEggSlJBiTsR6Cp/IWFViH4SuUocDjkEKCQEptI0JIiO07GoHwx4fhsQpSMSyhx4yoLWAorTFwT1H5fdx5x5kawDX8LhUpQ4UzDaQAhOmg/Edumtd4hVsZjZiTxUbjNjubsK04ptboCkmCNYPSsqkRh83mKZJuSSRfexHWsrTneCPxkkzH8GeQDnSFCdGiSYmNMoJtfWddaH4rhiHClLawrKQYiJIiQcxnMBFtrSL098JxoUQSRKvXSesdtJoD8SeHsFTLrSUePmCSQLkRqLaggX7+lJXOT8TKXwgbExDCjBBJESQYkSTIgb66RY+lAeaTkew28hYJ/8AAXtE2O09aY+HqlKZkgjKLJg3Gmvf1FB+ccOpSG1jVCvWJj3mwrEPyELIPhNXcIl5nKfmhMEiLx5T6j6996XXcKUAJWFDpJAH5a/n7TTRgGszZVEQkWveSEiBr/temLDYXCv4LK6QlaZTBBJgQQZHSde3aqAZK4P1K/4YwMyVNgZxJmZGl5ItGhj0iiXFcGH0Zh86b5Z0I09p/X2h4zDKw7mTMHEqPkVM5hKZ6EH89qlYh9ISFA+cGM3S5GxgzA6113MIrckcFxTDyf5kBdxAJSQYiCkb/qTrRLiDGF/h1kOKDsG3lMq0gSmxPU39aBBrDPGXU5VixIlJ1+o9DVgcr8p4ZQC0JzRopUkz1BP5ikjCeXxb/kac/wAbZYt80cPC8jQUfOuBGshKlEfa/tSJwrhUuvJVqFZb6j36V6Ew/KDCHPGykuZYBJJgbwOveqn/AIbLi8UkjR1R9pH+/wB6eoZFoxJcZHsRi+FT4Q+tgmQ4CpI6KRr9R+Qqw+LYZAQVKgACZNVbyuSjGshEhRUUgkCBmSoAxvA/KjfFXAXFDDoGIy2W6tZSkr6JgKKo3JtsJvXNl4id4A79wEAFKUtQIzKNt4kQPWI+1Thh80BN1KISDG52kfuCajjDKK0haEpKpyZVGCehkDUAkRqOlpYuV+H58WmU+VAK77EeUCBvJn2qcDmRUqY+NDHLhmEDDKG06JH1O59zeqf5/wCDvYYvKaEsLlSTAIQSZyEdJsD3Aq7n2jBjXaaQeL8Kxb6h4iENpSSQqQqNpSL3j+7r7VTmXQAFyHC2ySalCOqWkoWtEKGiSrTp5ToAdqb+WsS6pIzrKhcxJ03vr7j7xRzjPA0NhSVNhYOpVcn/ALjce0VXeH4itha0KkJCiJiRbSe3+9cy8x1uMTIFMtXAYqNFQI6yLmO9t53tQLjXAJUXGSlCkkOZfw5hBCkmJv06+9CMDxQZcyFAGO0A/fQfXqIAolhOOCwMCflgW2vOms+a0XpHEr1KeSt3AONxeI8y8SGyUqEgEhaRbzpAIJR6TfURXBPFGvwr3sL7HraxHrvTbisC3iG1AkEyLzO0/MJHsD0pP4nyktEqRGUXgnp0kU5SpFHUQwYGxuFmccYs5JgeUqBkWk+bv1J1ncUWb4vlHY6ydSftOtvSaUsNwNxlZDiFpNvkdySNQR5DIOoNacUbeSSpsrKTrnWlSv8AygUBC3ozQ59iO7mNZWASET6Xvp3/AMd6FuPNJc2KRJKbGI/f16UnsKdck5VKjrpPr1pm5GeQ46Q7cHy+gPvF+1t9q0pxBnB+RFR95W4mW2+oWcxSVDU31GloGh0HrRnh2MZxWIS2B5lAlSTrlgwoEWIkRPcUq8NwrLbeRxRCkSjLc3SYi21v+aafh0WF4h13MnMhOVJKr+a6jBPRIqbGwbKAI/KOOImZzB8OWnJUkQrqLH7VXvEuQcQkkNoz9E767HT2r0HhcW27ORQVFjFbKwyZmK9E4wdieYMhGjKp5M4Qrh2HfxuIQpLmXK22o3Gk/wDkqB7TvSW49mUt11RU4skmYFzI0OkCI9O1Wz8UMOThFFIJyELjrlM/bX2qncG6HQcp8qbExHok99/0pTj1KMRv5e5jmEdUSpMAHQAqH/6rKIo4igWAXAnRYjX0P76aV8rIyDuD8YcMBtK1qP4Ug/n09T9K7qwuIfxgKrlCZVJskE6dzb/1qzOLYRGEYcdyzkSTHU7D60kcvcwoW0CUEvOOHVJCTrCiT+EWAAnbrSsiBflW4WPIcho9T6gLQUogEDrOo31sSLGLVLxDK1sP5tQiR6iY/SvuL4fK8pKvE+YO7gi3lMRl08s3vIJqZw/EpcS605CXEjK4BpCgYWJ2N7TYgj1WGAo1Hulgi4A4WPJMBXl9RqI9ImJ0qJxJA8RtIJTc2B1iNxGgqdw4jJM/MABm38okG/XX31qLxhRQ42IRCipJBFpyzNt/LoINz1p8SZpxdAcYTknOiVCRGmqZ62I3M+kVrhcEosriSuAkSAfmgXI1AF47e1aoXKVpQVGypKiVAbyJ0MmdzPuK0wXNTeHcLTqVzlABsRBAKfpp7CuFgagmi25OwPLrZcT/ADVoK5BIVIuYupU32jSnHkTDPsY7wQ6VNwc4WdQE2UkG+YHKCBsaWXsS2pCXBCJJAINuokC/vI+5o/8ADtT2Ix6XIhtpCipXUqGUD3mehi1LVmLgw8qKEMtpSbVSvMQKcfiAnWQddygH96aVdqqpbmVxJx2IWDIzpSRv5QEq9gfaqs+gJJ+MLaCymHkeY+ZaUkix83kmfQ9KLcMeShlDSSAAlMdrC1/v2PpQniRABIAzAhQJj8JBA7eveuPHkrZdDgQ440TmGRMwdcqoEgbA9N7VFkQuARLkcI1GNLriEsOqJSVJAIB0B1TY9x0GlS+ROcmcRiGwnyLeCsze4IEyOqJEA63vVbr46MQvwYLDaleexKxpM9ToINtNKb+F8RwTGIafZwrmZpBQgqICSkgeYjc317n27ChXbamZ35Cl3LmKaW+dOKJwuGW4SAqCETuo6W36+1KHFefnyLEIEx5Rfte5HrvSJzJjlPlSypbhSLEkm0XubjUi/YGqzmDaEiGAr+0P8IKcVqczhvnJ819+kAHSIFtJFROOcoBtalZkkKjxEmLGIB7GNOsUp8D4gWHW1uhwTHhQDdJPmJmJ0AjXTrTFxPEvu+IltKhIBJiCIn3/ABHWTN5qVldToy5eDLZEjYfk1EhSSpszNgY1iCnoQdfSiw5JxCgFNq9ZmSRAmZsRGsbVF5XxyikNLUQpNrQLduoNrdY9KeuAceDC4UZaVBIuSNpE+mgG3pTOVn5RJQhbSJiuS8WBJI2/u/QgdNhoKi8N4H5v5l0fi/t9kgzcQCT00q4uO8aYSw6UKDiggkJbuTbaJvvGtVxwXFJdZlu8D12+u3+KX+QeNAQ/xrey06cR5UbcIcaWkORPnMpIjQyZHtpax0ro9icKhDQXhwVSpLybeQiCD0hQJIPaoD+JKCZkWEkGDruJuBa1x9JpRTjSpTwSSQpxKUm9ikEWBuZKjp/aaxLqxCyBfcuRzk9hTYLaQEKSFJgRYiRSM/8ADksOKWh1QTcgAQQf+r9Iq6eGsoDDSUEKQG0hKheUhIAM9xUPi2FlJq4pqecHNyqeC8FS46VuHcFQGqiIF9gNzlEk77Fsx3C8P4ZDaUoWRAUmJB2Ose1JreOKcU8zpCzrp1GvaDR551QTcdtYn0tHpIjUV5TEhiDPVRQVBEX+WeZXmHFQB4iCUqTchRPykImcquk2KTTUr4iYgTLTVuyvzzRuKQ8bhyvELWkQWmypRk3EyJgbGSPpQbEcYUpSUpBKvwi5k6xN59o12qzEzDo6k+VFP7Dcf+Jc9OOJyOLSCq2VtEK+qpER3pQfdOYhOW4B6TO8W19Yt6TrgmCgBSvMpWwEp3Fp+nrWjb4BzEqi+4H632nrRdm4NACgJ9CosVAHpf8AQV9oPiePgKMqgzoDaso9/UCx9z01xDAJcSUqAIOoNV1zvwXKyVMjKpu4gbbgW/cV84PzU8xCcwcQIBQok5R2NyN9THajGK5sYcT50LSo6AQofWR+VcXRxuCMTodSruG81AKClq8wBBuSRtJ8p9r2tQ/HveOpbjefM4AhOo8t5KtJkkx+mzRjODYd13MkBCTdQiCfYa0u4VxTeIL7pzBpXlaSRlSLjaxIGpqccVbUqJZloxnwnCFpaFiVG0eguJ126daHDBoxKsql5VBXluBdNrHQ2tGt6dOGtnFMqJVLZGWQT5p/Drp163Gmuh4a3HhKQgp/tIERppEQaWMpG47xqRUTnOW3WlylWYmFTEHuRsfSb1GPJxxhStJyqb8qxHzJmZHfW/cUZ4lxP/45wMOeI5hXRmZIMrYWDcJJuUXBy7bdKk8qccSh3No2VGQREAzeB2vB+lPRyaPr7kzoNgdiYzyNhcKgv4tby0CBkTJnonKnXTtTvy/zng0pQ34TmFmYS40UCw/ujKSR3JND+asWVueE2TkQAVEERmMKST1ABH3padxCkKU2VEoVYgxB/wCwgo30j9Kzz0xC+pq/j80Bf3LhxOOQlpTpUMgSVSL27d+1UjjRnedcQmCtalnNsFEmPvtRTEY9xrAPM4fzEjyoN4IUFWzHSAoRoIHSgmFxZyqDjiXFxmkAJCeqRltr+I3NvSjbMMgBgp+P42IM4tIKSEnQk5epG4tttpapvGcUtbKEIOQWCyJzEWgJO3edetQQ4Fg5pACtbzpYi+vvPamXgPLaX8KF4hyCpSovlsFEBUDqNh5egri31OZABvcRmW8lkiPVQM9yb6T67GNa+OYwSc60gje5Ppe8aHeOkWq1cD8OsIoalY6eISPoDXbEckcPaKQttsFR8uYTJHrW8LFmB5QDQEptrFZilLUuETpM9YkWja5O1joJzvLmJUg/KlNsoKhI2GgV6a2vanjhOGbzKcCQAfkSBYJ2036+tfMe5JiVD0E/laJ9fakLls6lPj18oscNwyw14WKZUSmwLYmCRqCBEyOwVf2Y+UORMQHEvOOwmZgIUgqT0UlVx6GjXL2L8N5okQFq8Mzr5tD/AOQHtVi5afiQP8jJs+Qp8ZTnOnLRbWlbY1UAr0O+u3vrUXEYBaUIJXJUSRmtG5JOgAJ+pFOnxLxyWG2lqHlU6EqPQZVa+8UnYXj7Tq3E6EWSTItlAP3k95vSsx4tqM/H+S7kZnh2ObStzxGRk0QlJi2nzE7W0obwjAru8l9GHecBU4yoKiST5p1Em9sw1qdi+MeDnC1CCDvtYxsLbW30pm4axh3cLh/GSFOeGkm0kEjc6AxEiaAbBvQjH0RxuVjxR/KorfxAXFkobMSfW5jSwAPcVrwjDMnzjXYWA7gJna15096cuM8Cwi3PBWkAuJKmlA5YKdUx/cLKHUZulIr+CcwyoXMGwUd+2lj+ca7U1SONCLN3bS5vhrzEABhlnyn+mo2g/wBsd9qf8U3INec8FjIKVAwSbFJmSDaxk20ibRV0cm81JxKfDdIDybXtnHUd7XFOw5NcTJ8+P/0Ilc68uqDxxDfzEeZMWMWB6g/7CldvnZTNltLUQYOUG3uoD86vPieACxpVec2YJtkJKkzJskJCifRJjtSs2BP2MPDmb9RFfhHGWF4fFuuKAdxJVkbzecJSMraYG+bMrpf3oLwjhSUJmf5m6lG57CDp+70d4timhBgtkgiHElO0x5on2t9KCPuEEFMKSd0qsJFwQQRN/wDnbMewajX0Rc74pRnWNfMDIMbCOn+daDcVWsJQo2QVpRm7TJIBGnvRXgXD3MY8WU5gB/UOuUTN7C+oHU9ppn5v5aCmciRCQAAPSmqIl3i6o4NfmWy2pR1URc7XggaVlI7uJcQooyzlJTMnYx1rK3xn7/2b5V+v8lnpYfSonIFTBAUSmxJFjlO1qziHE3hkbUlkIdn+YMygCkXTB3jeuvCuNF5hJWACkCDMyI/x/wAV1w7aHkhtxSZSVKBkfNaAJ2vlPpUZe+5Yq6kPF8NEGHFE7KCgIO8BMWid+tKXGMR4bipv36kDeD+5pgxOKYyhQdAEQDaBJmZF59Sf0oRheBO4iYBKTKgSIsB0/etEhHbdTsoqgO5ZvAngMOkpISCM0awDfaRvXLGYsZgZGnvvvbXTSKSOCvY3ApyutqVhyfKoE+XtIvHvbrTDw8Lxd2sxzfjvlE6kkW9ANe1SHGQaXccrjjZ1Fn4h8WSt9hqR5QoqPTNZIn26b0T4bZCCmIIudgBOwO99qEc38B8B4KMlPXfoal4QrSjMZykBRATFu4J2BPf1q5U4oEkgfkxafHcatrGgGShzKQcwAGVIH4iBGUDTpvUvmbiK0qSG2kqExIUjptcT1v8AbWoj6MNiEBTjqRlIIJWEke5v/wA0G5iLKA34L2Y5oU34oUU2kKBG21z0isXGpcH3CbIyKR6m+JxrwzOGUqjyoBEiZkykxMGB2tU3GcvuteC+y5nztp8SSYJImUkesQagYHEEx5cxG+sjqYiYtr3qzeQ3G8Th/BPztTE6lM/oTHuKeAOgJM7N+1xLw3DncuZcJzKASArzEn0TbQk3q2uWeDDDsBoqUveFGYJ2Haq/4m6pSkraSfFYWczQIkxYqAJmRpG946UwcM5zQtIk5V2BT39SIio3yDlsalAVuP8AcYsRw65W2criZIP+KXubeKIdZw+IcFkqUy6JgBX6TFvUUWRzCgZipQhIJmdvek/C49DnCcaVebxFKUhKgfxhKUHQWzXntNdh4sSB17nZOQonsSCniAZcDalAoUJQpOhSO+yhoRb7iijDoWbqCheSAojWOhHU9RGmtVxhS/kyLKXBAN/mGu53sf2a7YZnOvIjEeGtJ8yHbAwdlRM/9veiGHiDG+UGpcGEbS4WskeVxsk7fOLD3pt4nzKwyrISVr3SgTHqSQAe0zVV8G8RllyXkePYNpCrJm3iFSoBKRmIsLwdqKtYFTSAULSrKBKVH5pEkknU9zQpnbGKHZi8mFcrWehDXNHHUutQcI4tIIUoKy2jQpuRmHePWkXjfCGnl+LhnClcAnLuCNwd4o1xPiy2knIskqBhJgpHWAPbc0j8ncYHisl0+WVpcNzAJWEjr/aLDSKcjO98op0RP1m5woacBeUpZICgpUZSLZoAtY2O4irE4c/hVojyAkAyIGu1qVMfhmvEyqVLLipSpMEJWbZh2UNe8Uq8cwqmCW1KKD+A5vIoWhQUBb02NIbGS9XuPRxwjnxQAlC5SVtElBBOhSpJB20VPt7UTw2Gw2KYDThAcAglVgrpB2PrBtVQ4fjzg8pPnFpBBnaQf3vTZwbHLIE3OpAMGTuO96oCNj7iWdcnU14lwg4JZQ4FlCrJcQDmFoCTlvMbxFh7YzxOCBZIzSCnPfWCbkBUbA9dLUxYt8Yhvw3LoUPxAiN8wVFiNfek/G4bEYYkqzPMmBmSQTvZSTJ66Re9YAGM6yo3Ll5W5wCglrEOJKiIS5Op2SqdzsdxrQnmniLaccQ7AS2lJBMmJuTAqtMLxJCxZQNhKbTH+klRGs2gUS4txRxfgu3LiE+GtUmVJ/CYAN03Eze1Zl5MnGciqr8hDHEebv4tSAEpypJyJCSSoHRRBEyU2gW1020b4altxKXGsqXlAIJkBKzsdoWbf9UbGhvLmOS0AlvDuqd0KglUntpAG1O/BOWX8U4hzGJDbSCFIamVKI0KyDAA1j8qBebNSg1DZkVbMn8g4LKrEJgRKVHrmII/ID70d4xw8FJtRjB8PQ2VKSIK4n2mPzNcOOuhtlxxWiElR9hNXqpC7nnuwZrE80cRwS/FcyptnVGv9xr5XVx3OSoxJJJv/mvtIuU1IKeanFeVJE5csgBJMbmBBJ303ovwvlpOOGdLqkqQAFN6ESN+oVe+mo2pXwWDTNv36U08DxpYcSpCsihpuI/tNrg96Pgqm1EHkzCjJmI5TGHSpwp+RJUJvoJFqavh9wxrIVOhKlKBUpZEk763tuADagXN/OqlNIAQElQKXBEoVIAkHUCJ+2tCeC8+pbwhbAIe+VJnygRqd4Pb7UjMrtXEavcbhYC+R3LCY4s2nEZ/6bSoQtB+XKJGcjQKBuVDa17VLXik4LEBAQA2+sDKm2VRJGcDeZSD6dqqzDcwLKcmUJBklUEpCVC4Ii4mQBtaOtSsBxdxTjScy33k+VtME6aEi9wN9BHvWFHUgrCLKwIMsrmdttTqUKCYCSsqOgAm57CCZ7Uu8WZS4ltRQC0YyoVqpP8AcqdOyNesmAAnNPMTpwr2HWwErTnbUsrlX9SSLCLnoTIrOG80B9CW1JynKMuvSPaOvrXZA18oWArXCH8Dw1oHMlpEf9KYINzciJF/8UF535WbdKXWEBKoObLpOuk+v0NcU8WLZUFEESOgmO97+3ubEu3w+X/FKVbyNpIVOyyQEjofLm3t70KBuYIhZWXxkGU3w9RCihQhadjOvpv+s0wcO4w7h3EOo8q0kDLpOkhUbHS/Wmf4k8iqT/8AYYTdJkgbgdhqR99KRG3c4kW9TqNJ9qrqRhrEs7jTbWMw/wDHYcFD6UqJAtKkpu24nc2AnWMu1qrdziqlpDjqAuYk3zC2oULz2M0W5Y40cOvKpUNKhKhMgHQKB9r9j9NnWSlTiCLJWpKZNoN9Y2sY7UDgd1Cxk/rcGYXmNtS0NNMqdJNs+ZZJ6hBnbsIimLjoUG0+MCFukEpF4CQbfVZNt9K05K4clOMQ4BeFAmDplMj6kVw5oxocxTh0SmW0mRBy66/6iftQcEG1h83JowS44lCRYSJMzaLQQqZvBj9bQb5B5UTiFrxTzYU3dLaSJSTJCjHbQHrPSguCwRxDqGkJMuKCRuL7mFbCT6A16C4fwhLTaG0DyoSEj2GvqdaaixWV9VKg515eQ0gHCoKFhQJGdRTEGwSolIvBsNqF8k8x/wAOCjEgkFRzE3Pqeo/zVzcX4GlwEEVUHNXw7WHFupdUAbkESBA/KhyYuWjOx5iszmrGoceS3gzK1DMSkJyhF5Uop0A3n8zS8HG23IElMxobCBe2nWJF6kcERiQtrBoS2hLoJDg1UM11L3KhERpcbU8p+GuHRKnFKWo6krULx2PTal8hj0Y4Aubld8TCMqvDWpJOuUmCdIIn7UPwri8QPDfcbCWhYq+Yg7C8fXSnfG8lKzBOGe1mEqAMkAmAdTb8qVeL8pY1v52FKAJ+QSPWKYhDi4DjgagHG4gFYDY8ibaagdBp6E048I4Y682HmFpcTJGVxJQoEaiRI327UC4VwjEOHIjDOlU6ZCAdvNNhV58j8pKYwoDqQlaiVFIvlmBE9YF6YwvUUGK7uVFiVvsqBW2uZOYp8wvMmCTfuR31vXPB82R5FSImc0X3udM0z5j1+tn8x4tlt4sJw7z6wAV+GiyQdJUSBMbCkfHN4R8/0gU5iCdFpNpSRNiPoaVSg1GhnIuCGksPODwz5lKg5bKMkAEEb/Y97UZ4lwjEsp8RIW+gRKhdY6ladTp8wn0Fq68C4dhWHEusNKLk+QuL8gkHzZQdu+lGeL4hbgIVCkq6TEdI6TIne9bYupny7Gp95K5jS2hC3lhTap0SVKETABAi9rHr608Ybn3B6fzB6o/zVU4LBNtA5RCZ2uJN9L+lh+VdXhJPSxOs27xWqSJjIG3LnwXOeCc0eCf+sFP3UIob8UMcE8MeWgghQSJBkEKWkGCO1U86+EiZgbyRa2/2o5ieOoVwx/BHMHUkOpBFiiUrt2sbxFGcmqMX4qNiJmFxawkAFY9EyNes1lc2sA+lIBbc0myFRBuNOxrKVxEfyhjj3J6mlEoBHbb26GhWFxCpyr8sSPMbiLxOsX07CrGwXM2ZvLiEhwaBVs1upFj6n/NAuP4DCPiQY3GZMEehohkBgcWXsRa/+ULKgQQCI6ZYOtjIuLXB3rnjOc5GQtg+yR+SR3PTtXzH8s4hIGUB5BMgjX3B/wB6FK4E6351oKQLwY0760XFDszC7DQhfBuKeQEkhAAKkpBnSdUlMk2MxHW2xXkVYwuN8TUFC0HsCCr/APGv7AjhDhgXSAUxeZiZtvNjETNtLGiuJCgAq4GYAW2UqCRGxBmhZ6NTggI3JWOwSnEqKz5nFqUoxM5lTqBPS3+aAYvhym0OWMsyU7EfiH77U0uLkJByx33kSSfX63qbydhEvOvtqAIKBFv7TBH0VQI9mo3IlLcrzgL/AI76PHLnhzClNwVgRqARBj3NeoOWeEsYdhKcMB4Z82aZK5HzFW9q83cRwqsFiltkKSEHynUFBnKT2jyz1q1OQObg1laWqWFfKYjITGg1y3v0/NoZVaJZGZdGWdiMMFAgiqc5/wCQltqL+FTIklbYn6pjvqN/zupKgRIuDoa0eaChBpzJcnViJ5NeUozBM6FJEEa2++/ajvDXVLaS47AUQQSYuQIn6AffTWrE+IPISHCXmQEuRe1j6iq5QhTASgkKWkeYWgKmYmPfap3+pXio7h/h2P8ABbW5MqS2SBJ1IyjtYn86WMUuJTcDNO09Ln6i/wCprvxHEApSlJkKOxEwBPSR+EaRb2rgtqdSJAyAxPyi+lpncW9gKFBqEx3LA+DnC8763yPK0jIk3jMomYnoAdvxVcITSp8MuFFjAoKvndJdV7wE/wDqB9aM8Z5hw+FEvOBJOiRdR/7Rf3NUqKG5G5LNqT3EVVHxL50aQhzDsDxFkFK1fhTNiB1V30HetOaufXX8zbILLWhP41XiDHyg9qr11AM5oAOs621sBf8AelLZ76jEx/cFYbHkjDrCoUglJA1ixNhsI+9WJhuJ520pzLUk7Zz6A7dNbbTNVzj220LCiIQowoAAWP4gNAe9tDRDh+KXhFAkF1lXyqSJBi3mTsZPvtNJy4gRYlmHMboyyuCLyvsGLlxH1Jg39Owp2564ynB4VxwZS4QUtA7rItboNTQDk7hLk/xuMSWktgqbbVEjykFaukCYBveTECq35n5jcx2JLsnw0mGxPypny22JsT1J7CuwBkX5e4r8hhkfXqS+A8yYtD7Q8UrUVDMDBzFRuCPSY00tVs8+cwfwbCSiM7isie1iSfXQe9U5wPEJD7ZiQlbahrcBQN49LkjUjSnL42trUw04kmGlnNAmyov7R96Mg8SBAoF1udeGccCUBQurVRO8jUzrbf8AZAc6cOaeHjNkNPbqAMLB/CpMXtJGpoLwJ5TuRJUEFXyquEnXbYz0saav/gXQg5ilYUCMwPlAOtv0OsDWKgH8Z7nokBh1E5L5CUqECUgg6fMJ2/dwO9ccVx7IAVKCToQOg2ifXaevSpWFwiDhMpV8qnUZtSlIcXc7abdKGs8sF9Wc5sgPlTqqNSTOnpVxK3ZkIVuhI7vNSlEhtvPrAItvfXNuKIck4ZzGYkNOpIQUlQyxYiDJkT+xRAYBtpGUJjqQLntpNhMfptYnws5b8MKxKxdwZUTrlsSY7kCPQ1qEE0BMyAqLJhPgPJjDJzBtJV1Ik/U1WPxewwbx7akkIVlJzHudI3m9XzjMQhptTiyEoSJJOwrz3x/iyuI4txzJDKR5SRMDQT33AuSb7UT0NRWIkm5Ce4iubAkW0SmNO9fKj+M2LZSe+VP6mspfGP5yRw/G+IgZZM6+wi8A20MaWmpmDaeUtaQlOZJEkqgAEWJSLm19rb0N4PhksYxTYVKVKPhqUBcjX7E/nTTxVLYcWRZzyKje7aBYe2lKcgRuMcu4a5Yw623G1OuJWhZKFgJSAnYRF7Ki5kxN6ZuZeW0ONqGUXBH1FU+/x9xpXhk5iTa9gd7b7E3kR3q2jzyy454ZQQkwM5IsoyLpFgJGs/rTcXVH/kRnXdrKR4cYUEKUJBIIJIAIsQI0+lu8UexSUONwjMnOCFJMCCLZhcW0trqdqi8wYctY7EMylALuZCpI+chYnUQJP0muGBcNiTrJnSZneY2P7tWstm5wbUYODLLrSVbiCRBUBFiI9fz3pq5TyIxLZj5syZ0+Yd+8fXtSNy1iCl51HUhVo0WJNt4VPselNTa0yFbwSLix1kf40t61KxKPLFAfHUn/ABW5RLyQ+0P5rQNv7k6lNt7SPcb1VvCMYptQH4J06XBmOmnTfavQnCuIpxTN/wCokALH5K9DVQfELgBwroebH8lRMgfhUdo0vtEbjpVbUwsdSLGSp4nuPvI/NBbPgPHyFRyKM+Qk6EkfKSbdJqx685cD4jIGk2ny99J/ZtqIqxOT+dggJaxBOSwStWqegUdY0vt6V2LKR8WnZsPL5LH3HNyK8583ryY15swcrisoFvmM36yFATXo7GOpSgrJASBM7RrNeYeZULxOOUQ2oqfcOVN0k5leURYxpftR5K5AGBguiROeKcP8tw6ZovoIHVP50W4bh0qcT4zgQjMApZvabwRuBPvT5xjklDWCSnKCW0XtqRcn3M1U7ODykrMHLsfKACT0t6a0IFahcrlscwc+uO/y8NLLIEZ4IWRFjp5RG2vfakxxwKklSiTqo39yRfrvsfcScWvYlKSCCCbEa3tMEj8tormcalNlLNiRAJkHQ+n202iuNnuaoA6k59ZFyCbwrbroTf8AYneQ+PeAv82hIF46gmftRnBYZKwCtUJiQlAEk6f1IAPoCa48YcSEKDbRCU79t1HrfWsE4n6gtzljEvhtXkAWYyp+ZNp8yQANtulOXCOSsUy4hYA8MAZkJWQo+hWkiT6fSl3lrmVxh9stBCgZzBWYgx0OoVrHvarBe53UsAIQhClaKzZiLiYTA0vcgxSnOTr1GoqdjuTefOYkK4f4LMoUtQaKT8yQBJFtiBE9zVYYPCm5kagAjtGn1tbrRji2LDwTnCgsZfPM5huZCRqDpH9tRFJCUiJjTWf8fpb1okcuNzGxhDqfeEYcrebSCCVrCAIEgqIEwBpefarp5j4eHG1JUMwIgg0rfC3l4qjFuAgQQyk95BcM9rDtfpVj4lsRTlWxJ8jb1PM3H0nBvBtDuQFUwROUEjzW2GsdqZeK/wAUWIbxKxIkLEFtYImQQN9tda6KbaxXEHV5ElObKdyQkwCR39N6kcb5fw3iOFhSmjP/APMwknQgp0Pm7VG5Qt11LcYfjv3F3lnOUobVACBlJjuSVHrcm/8AvBZMflQLEREmxIPudx017UDbUtpClgndK5tca2Fr2Md6ZOEcsu4prxXcyUqHkRcEjqeg6D/FEVLNYmcwi0YK4TiUrxAJSFtJMrEkBW+WfxRvoDp6XxgnEqQlSCCkiQR0rz+/w9eFWUqkJNp77H1i3sKZuUOb14ZeRfmaOonT/Unv23p+P4dybL/ILEYfifwzE4jIlu7AupAUQVGd7aRVW8xJfDWRLXhJFgm0dbkTO2vSvQ7TyHm0rQQpChII0NAuL8vodBBSKNsYvlFLlIHGeZC4oapcneDA+kVlXM/8PQVGNKyu39TeUD4jhbGKhASUAQQ4IzCN5/WhXDuV82PUkuLUMkgyZOQhM5uwt7VG5b5juYUL3uof+1qd/hthRicQ7i5lKP5SO5N1H00juT0qZb58ZXkI4chB3HeUW0MOJbZSFLH9S5UCCCDmN4kCwpDwGKWlXmkFByqT9un0P+9XzxPjuESrw1LCtlEXSna6hae1VPz5w5DbzeIZhTb1swn5hp9pHtVGupKCfcC8y44qLT34svhKOoI1Tv0Khre3rUNDsQQSAYvuNOhtr72ol/DpU0pokpCrp6BWoPXWLdqX2DKSmSCkmRvmG3X99DRCa2jDy1ytLqeyFdCT6dzqO570dRjXChIMgj5b9YN7XMxHWKD4BaBg3HDp4qE3trkk66XJ2piwjTbgSkqykwo3HWxI/elTZAF7lOAlgZ35X5iLai4ghSj5VakHpmHW3UGnhxxvGMEqR5VeVaDeN9foQdR7VXDiWh4inEZVkwlwHKZ7EQZttTx8N2VHBqWtal+I4ojOZIjyxJ10rcTW1epn5CBVv3Kj4zhHMDiVMnMpCjmbUBJUDoRF5BsYvItrXc8WGckyDqZG/rP50+c5qC3ktAD+V5yYBIJjyzt5bmOo6UhYjCIdeWp5JAVCkEEpUExPmGhzaybCT76xW6nIH43DWHeD6P5bykLTaPmBHQJMifT70S4Fjjhn2ncSlLuUkIiAsEgpJnKJtt1qTyXwVptjOkEpcGaVb9vbT2oBzHjAkEBUQsQRqfw3+u+tqmDfyUJQy/x7lw4jmDBuMKcLqQgABQUDInQZdfpNUlxvh+HU4sYd1wgnewEnQDWBXNnitiCpUQPmE2sIkW6/auZaSbohJ26GNZ31/KrbJ2ZDwC9GQU8FhJ/muESNMt9ov0E1NwvD2UEeXMtVwtRk+vQAG30rg6HM2WCrukTfWZJ9BUvDcKxbh/pWMTmUBMGdAD9BW3O6ndXGEgRNh0HX9R9KD4rHomAIm8kHTWDBv0t2piHI7qrrVHUJED71Dx/J6WxLioT1Wox9zXACYXi0wwl0Kbb/AKgOZJOhjVJH7+gqaw+WE/z0rbO5g3002IMddzUrE8C8JsOs5biUEGQrtIMdfpXDCcZxDqC04YSQQpMTI6GfYTr9axm5DUNPj33JWBxC3yp0ggHrEAffWI9u9HeW+Hh55Jds0g5nNJXGiQO9geyTfShaZS3YEp0MRfy2/TSp/BcQG/IDJETfciTr7iewqdzxW1j1HJqaWZxMF4tqaxDjHh2ypjLHRSZF9IobzTzY41hS2pwfxKVJhSTl8RE3MT5SJuNNxNwFxzjUGNCT3+kWsep9jSfzfiitxK0rSpMEnKQenlJ+0RQ4nyM1GbkxY1Wx6nPB8U8JxbiVFN4GmpI6g7TNNHCnUp8xIAG51EbG97Aaf4pIxHDXFpC0KuJhJ09j1017UZ5Y4aMRDeIxaGZhJQoZVegKoEek9LUTYr/UwVygdxvwKA8tttHzLdzadTr7JAJqwuaONN4NnMYKlHKhJ3VBP0gV15Z5eYwqB4SZMQXDdSu5V36C1LPxY4Wt1gFGrZzD1p+PGUWTZcoyMPqKXGeLqfC/GEDUED5L20270HbczJBsYsYnXtbT61pw7EE/2mL3uNdCO+kd6hcQw3hHx2ZKT86RtB+aAdI1G/tfiIQ1HblPmtWDXCpUyq6xax/uTfWNRvVu4PFNvIC21BSTuPyPQ9q854V9LyMyVAkX1F+hixO0+9MXKnMbuEWSgymYU1PlPU9lbz+laj1owcmPlsS7SwKyl1jn7BlIKlKSd0lMx7ixrKdyX7iOLfU85cMwa3kpnDoGeyXCtLWts11CQNdDJqxeB8vnh2CxL6Xs7imVISUK8onpc397dqHtvYDDtgoR4iza0ZrW+bShvGMa4lsqy5PEBBQDMpJAAOknee3tUwy2etSvw0O5iDI2O0Qem8e2u1TvGDuFxDJt4cPIm+h836W7mhfDnyUjLHrqT5SNx0/MVMwqf5mVGikFKtQIULflWFqO5vGxqccK6BBgSIMja4tEwT60M4rh0IdU4YSlyDcfiETp1sSO59pPESEOSASB8xTHUiyTrBFwYqSp5K2CfKq4KZFlai06GbHpW8uJH9zStivqCTjv/qvMQFJWpJKjoCBeNzon/wBqD4NTqVpCLKIAiTCoG06HtpU9TzcJUk/y1z6pV0P76dalM4ZJsowNiNtTI6HuOlNvW4kDdiE+FcsYvFrSVJKNBmWoGAO0k+gq8+DcPSww2yj5UJgTqepPcm9APhzjU4jDiY8VvyrjfouNsw+4NOZbrkUDqLyZGY0Ym8S4SlLzr0z4iYg7WAN+hA/Oqu4/jFYdYStCFpFkOKFwBoPUDftPpePEcNINee/icSrGeEJhABPqq/5UDYVY7h48zr1N8Lzh4QWloqhfzJB8vqBoD1I1qHxTDPPthzRKjKTMzE6kWF+nQUCwXCnFqSgSSogRO5MAH33p85qximFNYRr+my2kG3zkdT3ifeu8SoeQ7hnK7jiYk/xC0EJUMp2+g0P3jvRTCcSBsTCtY/u9dBJE/Wi7OETilKSygWElLh7gGwBsJmaCcz8uu4WFZYQoTYyL7g6x60XkQnj7g8XA5eocxGJ8MEyYAgZ4BBjTv6Cfw1K4BzE446lhLZWtUedSinIDcDKBMbgA9L0K4eyE4bxnkiCMqEEznUfa2xudArXSpnL7HgAFRyKiNDJ1G/setJcCiPcoUXRlm8OxuJTiUIxKmSyuRmCSkhf4Rvr3NLHxV4E2rENkrWpagP5UwgAGAesk7AjTtXPifGfEZhRSVBUHtof3elPifHlOOoUtSlFKEoBVuEqUJv8An/mhTI5BHuY2JOQI6kzFcsOYdtJaeUcxu0r+n65Zj0OtQmmjnIIhYHUwR1zdBInpNGMZx4uFKEkZRZIneBJsDvvJ00F6HcYxaWmg6khLzagob5iRcH/SQYPWjRjq+zMdQLrqE+XuAuOpU4uyQYSOpGp9L/uKG8axLeGdBzJUoeVxIVcDrG8dKm8T4yplkttOZfGyqOUyUiJMEaHQH0PrS0pKChYUmQq+YHTUgwbz70QAYbEXtWsGMeO4vhXWx5zm/CAJJ7Cfy7b2oDiWw00VOI8y1WSsQQmLA23k27i1GuW+TihtDoKkOqRM9Mw0j096jcw8BPlDiwVrVAmwmPU/nWIgx9HUJspyCj3I3BeL5UFBQFKVoqxgWsJIEzPtY0U8VJIKkaifXeAPttrvtwwvIeVOYvLBibEAfU7d63e4qVJAMhYAv/atPlMSNLT6GlsysbWMVWApoR4Zx51gAtPOtC3lBlMbeUyD6x6xNMjfxBK0FGKbCpsFogE6XKDbcXBFVu1iFQcyHCYNoEZtrAxr202mvnhOHRpevTofSI1P0py2IluJk1WNaGJIZUVBZkJiCDN/nEdYokHh5VgJy3mYEjva9zprr0sn4zBvZkKDagpJmSLUV4VjAk5XBlJsLTE7xIkbXn721hW5ym9TOJcNU3/Pw921AlbYFxBuQDtoaxri4WAogm0qN56Ezv33o14+VZKQCmYSBpcg2t9tpoTzLwMAl5gRF1N6j/qTt0t/xQBhdGEVIFiFMPjvKIKSI1ymvlV+ccfT9+1fKZ4jF+UQnw/jCZAWCbgACx9egt+dGeZOMeO9DacqWxpv0E+l6ysrHQcxMXIShkXg7wgi5KekbmwkjW3XT1ipDvG3mlvKSlJJT5Dbykj5u8XIHU1lZQEDluNBPGC2OJ+KhKcpzoEHSFAAazeYEVM4s60SktJVJIsTqrS+06CR0rKyiYU4AmIxKWYSx3KamhlIANsxCpBIBEx1v9qCsOEKLatUmPp39IrKyjWKuM/KvMBweIS8JyTlcH9yLZrDcG47gVdvMPMuHwbaXHlGFmEBKSSowVR0FgdYrKytBq5jiyJXfFPiotdmGUpHVw5j9AQNPWkLEPjEPlxwDxFmTqBIEjTYAVlZQN1DUATRl9TRzt2M6jUXJEH1E18dxJJKyqVTMmZN9z/v3msrK4CFOCcYpo5miUqFpsLyZ0+lbca4wpxmHVEk9fyEWiL7VlZW8FJBmhyARPjHE0vJRlSScOCopJEKzQDbSwEj1NSsRzAhScikqJFxoCCf9Wuu4619rKHJiXlczFkYgyNgMI5iXPCYBkquSqLAb3vE/Sd7UV5v5cCQ0lFlNICCdlakyPUk+9fKyiArqLZyYDw2DxSScicwJP4k77eY105j4Y402nx8virIyJToLSSo9do/OsrK0VdzCxqoIwhyiB9Rr9aY+WOF/wAXiWmFRlIzOf8AQmCbzvIHv71lZRGb6l2O4IBNhVTfETEZHUTpFh/3X/MVlZQsAdQcZINyDiuKOJYTKgUokXkm5sCd4NhahGDQ44sJbQSFk5RmANh5rk3Fpv3te+VlAgHCUZCeUJcL4ypABSQoAaKEj77fenvhHOWDsl5lSTupABT6wYV7XrKyjOoqr7jkzgcLiWgtoBSFCQcpH2IFVxzry2EHMm0XBrKyt7FxXTRUwvFVgKQR/piBpA6eo+pozwXFNu2mLmLG0nTTvWVlTuoo1LEYki4v8V4Wnxl+Ua9T+hisrKysDGu5hU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5" name="Picture 5" descr="C:\Users\Usuariox64\Desktop\dcc868551287ebdc3d2ab8e22410cd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253458" cy="28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encrypted-tbn3.gstatic.com/images?q=tbn:ANd9GcTpgzU15K-wyvSO_YmwzbYdVCqYkDLLcOZjnhDVMaKAnu3e4u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638479"/>
            <a:ext cx="3221363" cy="2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63888" y="4659017"/>
            <a:ext cx="10801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0" dirty="0" smtClean="0"/>
              <a:t>+</a:t>
            </a:r>
            <a:endParaRPr lang="pt-BR" sz="15000" dirty="0"/>
          </a:p>
        </p:txBody>
      </p:sp>
      <p:pic>
        <p:nvPicPr>
          <p:cNvPr id="10249" name="Picture 9" descr="http://pixabay.com/static/uploads/photo/2010/12/16/17/02/cigarette-3631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www.cadecristo.com.br/wp-content/uploads/2012/05/Salmos-37-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-738" b="-1"/>
          <a:stretch/>
        </p:blipFill>
        <p:spPr bwMode="auto">
          <a:xfrm>
            <a:off x="0" y="-171400"/>
            <a:ext cx="934898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Sistema Cardio-Respiratór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17360" b="67770"/>
          <a:stretch/>
        </p:blipFill>
        <p:spPr bwMode="auto">
          <a:xfrm>
            <a:off x="0" y="0"/>
            <a:ext cx="9144000" cy="24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ytimg.com/vi/tf-wvS9g4PI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265"/>
            <a:ext cx="9144000" cy="43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ssbr.org/site/wp-content/uploads/2013/12/cigarro-300x27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42241"/>
          <a:stretch/>
        </p:blipFill>
        <p:spPr bwMode="auto">
          <a:xfrm>
            <a:off x="6817395" y="5343155"/>
            <a:ext cx="2326605" cy="15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104456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5500" b="1" dirty="0" smtClean="0"/>
              <a:t>PLACA DE ATEROMA </a:t>
            </a:r>
            <a:br>
              <a:rPr lang="pt-BR" sz="5500" b="1" dirty="0" smtClean="0"/>
            </a:br>
            <a:r>
              <a:rPr lang="pt-BR" sz="5500" b="1" dirty="0" smtClean="0"/>
              <a:t>E </a:t>
            </a:r>
            <a:br>
              <a:rPr lang="pt-BR" sz="5500" b="1" dirty="0" smtClean="0"/>
            </a:br>
            <a:r>
              <a:rPr lang="pt-BR" sz="5500" b="1" dirty="0" smtClean="0"/>
              <a:t>SISTEMA IMUNOLÓGICO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1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mage.slidesharecdn.com/sistemacardiorespiratoriovaldomiro-121115050351-phpapp01/95/sistema-cardio-respiratorio-6-638.jpg?cb=1352977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4607" cy="68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/>
              <a:t>PLACA DE ATEROMA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O cigarro tem 9 substâncias gordurosas: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Usuariox64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645"/>
            <a:ext cx="8928992" cy="34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ariox64\Desktop\Untitle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768"/>
            <a:ext cx="9217024" cy="22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6" y="20104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 CADA </a:t>
            </a:r>
            <a:r>
              <a:rPr lang="pt-BR" sz="5300" b="1" dirty="0" smtClean="0"/>
              <a:t>6</a:t>
            </a:r>
            <a:r>
              <a:rPr lang="pt-BR" dirty="0" smtClean="0"/>
              <a:t> PESSOAS QUE TEM SUAS PERNAS AMPUTADAS, </a:t>
            </a:r>
            <a:r>
              <a:rPr lang="pt-BR" sz="5300" b="1" dirty="0" smtClean="0"/>
              <a:t>5</a:t>
            </a:r>
            <a:r>
              <a:rPr lang="pt-BR" dirty="0" smtClean="0"/>
              <a:t> SÃO FUMANTES: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Usuariox64\Desktop\{7EC73284-2BA4-4E3B-A1D5-35DAC7BBDCF8}_amputad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8"/>
          <a:stretch/>
        </p:blipFill>
        <p:spPr bwMode="auto">
          <a:xfrm>
            <a:off x="0" y="1344046"/>
            <a:ext cx="6097290" cy="30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ulbahianews.com.br/userfiles/image/2012/ABRIL2012/APARECIDA8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759"/>
            <a:ext cx="6084168" cy="25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2.glbimg.com/GO_6Uv29m2XCzNzd0zNB2pn-HxI=/smart/e.glbimg.com/og/ed/f/original/2014/10/06/liza-holm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21425" r="27173"/>
          <a:stretch/>
        </p:blipFill>
        <p:spPr bwMode="auto">
          <a:xfrm>
            <a:off x="6084168" y="1951906"/>
            <a:ext cx="2987131" cy="49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642289"/>
              </p:ext>
            </p:extLst>
          </p:nvPr>
        </p:nvGraphicFramePr>
        <p:xfrm>
          <a:off x="395536" y="332656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56184">
                <a:tc gridSpan="2">
                  <a:txBody>
                    <a:bodyPr/>
                    <a:lstStyle/>
                    <a:p>
                      <a:pPr algn="ctr"/>
                      <a:r>
                        <a:rPr lang="pt-BR" sz="6000" dirty="0" smtClean="0"/>
                        <a:t>PESSOAS</a:t>
                      </a:r>
                      <a:r>
                        <a:rPr lang="pt-BR" sz="6000" baseline="0" dirty="0" smtClean="0"/>
                        <a:t> COM MENOS DE 45 ANOS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baseline="0" dirty="0" smtClean="0"/>
                        <a:t>QUE NÃO FUMAM</a:t>
                      </a:r>
                    </a:p>
                    <a:p>
                      <a:pPr algn="ctr"/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aseline="0" dirty="0" smtClean="0"/>
                        <a:t>QUE FUMAM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150 MILHÕES</a:t>
                      </a:r>
                    </a:p>
                    <a:p>
                      <a:pPr algn="ctr"/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31 MILHÕES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 MORRE DE INFARTO DO MIOCÁRDIO</a:t>
                      </a:r>
                    </a:p>
                    <a:p>
                      <a:pPr algn="ctr"/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14 MORREM DE INFARTO DO MIOCÁRDIO</a:t>
                      </a:r>
                      <a:endParaRPr lang="pt-BR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1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IMUNOLÓGICO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2" descr="Resultado de imagem para doenças causada pelo cigarro BAIXA DO SISTEMA IMUNOLOG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doenças causada pelo cigarro BAIXA DO SISTEMA IMUNOLOG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doenças causada pelo cigarro BAIXA DO SISTEMA IMUNOLOG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Resultado de imagem para doenças causada pelo cigarro BAIXA DO SISTEMA IMUNOLOG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Resultado de imagem para doenças causada pelo cigarro BAIXA DO SISTEMA IMUNOLOGIC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9" name="Picture 11" descr="C:\Users\Usuariox64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" y="4501695"/>
            <a:ext cx="3420443" cy="23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Resultado de imagem para SOLDADIN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5088"/>
            <a:ext cx="819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Resultado de imagem para SOLDADIN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384"/>
            <a:ext cx="819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7" descr="Resultado de imagem para doenças causada pelo cigarro BAIXA DO SISTEMA IMUNOLOGIC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86" name="Picture 18" descr="C:\Users\Usuariox64\Desktop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1538634"/>
            <a:ext cx="4237341" cy="247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C:\Users\Usuariox64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10416"/>
            <a:ext cx="2614040" cy="17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://1.bp.blogspot.com/-Yn0uBbwZsNY/TmZngIfsJiI/AAAAAAAASvE/k0OAD_i2sQA/s1600/catara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21" y="4756678"/>
            <a:ext cx="3050060" cy="20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3" descr="Resultado de imagem para PNEUMON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93" name="Picture 25" descr="http://images.minhavida.com.br/imgHandler.ashx?mid=149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23" y="1538634"/>
            <a:ext cx="3839578" cy="24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9352"/>
            <a:ext cx="8229600" cy="1143000"/>
          </a:xfrm>
        </p:spPr>
        <p:txBody>
          <a:bodyPr/>
          <a:lstStyle/>
          <a:p>
            <a:r>
              <a:rPr lang="pt-BR" dirty="0" smtClean="0"/>
              <a:t>DE QUE LADO VOCÊ ESTÁ?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5" name="Picture 3" descr="C:\Users\Usuariox64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29" y="2348880"/>
            <a:ext cx="34752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thumbs.dreamstime.com/z/m%C3%A3o-com-cigarro-118709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 r="12542"/>
          <a:stretch/>
        </p:blipFill>
        <p:spPr bwMode="auto">
          <a:xfrm>
            <a:off x="179511" y="1502352"/>
            <a:ext cx="3079043" cy="31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esquerda e para a direita 4"/>
          <p:cNvSpPr/>
          <p:nvPr/>
        </p:nvSpPr>
        <p:spPr>
          <a:xfrm>
            <a:off x="3159274" y="2805796"/>
            <a:ext cx="2304256" cy="13904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4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133</Words>
  <Application>Microsoft Office PowerPoint</Application>
  <PresentationFormat>Apresentação na tela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 PLACA DE ATEROMA  E  SISTEMA IMUNOLÓGICO </vt:lpstr>
      <vt:lpstr>Apresentação do PowerPoint</vt:lpstr>
      <vt:lpstr>PLACA DE ATEROMA O cigarro tem 9 substâncias gordurosas:</vt:lpstr>
      <vt:lpstr>DE CADA 6 PESSOAS QUE TEM SUAS PERNAS AMPUTADAS, 5 SÃO FUMANTES:</vt:lpstr>
      <vt:lpstr>Apresentação do PowerPoint</vt:lpstr>
      <vt:lpstr>SISTEMA IMUNOLÓGICO</vt:lpstr>
      <vt:lpstr>DE QUE LADO VOCÊ ESTÁ?</vt:lpstr>
      <vt:lpstr>Apresentação do PowerPoint</vt:lpstr>
      <vt:lpstr>SE VOCÊ PARAR DE FUMAR:</vt:lpstr>
      <vt:lpstr>VOU EVITAR:</vt:lpstr>
      <vt:lpstr>HÁBITOS:</vt:lpstr>
      <vt:lpstr>DICAS DE HOJE:          GOLPE FATAL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Usuariox64</dc:creator>
  <cp:lastModifiedBy>Usuariox64</cp:lastModifiedBy>
  <cp:revision>15</cp:revision>
  <cp:lastPrinted>2015-04-01T20:21:52Z</cp:lastPrinted>
  <dcterms:created xsi:type="dcterms:W3CDTF">2015-04-01T17:19:56Z</dcterms:created>
  <dcterms:modified xsi:type="dcterms:W3CDTF">2015-06-15T12:37:24Z</dcterms:modified>
</cp:coreProperties>
</file>