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>
        <p:scale>
          <a:sx n="75" d="100"/>
          <a:sy n="75" d="100"/>
        </p:scale>
        <p:origin x="1867" y="571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017989" y="14389"/>
            <a:ext cx="6938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 criação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01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84658"/>
            <a:ext cx="7264033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"No princípio, Deus criou os céus e a Terra”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1:1).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01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274492"/>
            <a:ext cx="752316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100:1-3; Cn 1-2;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20:8-11; 40:33; Mt 25:14-30; 19:7-9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E7B678-E0B2-4E31-B923-7122D5098C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" y="0"/>
            <a:ext cx="1371082" cy="2099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1A08BF2-F990-4857-A943-63234A09266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0800" y="545547"/>
            <a:ext cx="2757600" cy="2295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criação da humanidade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1743"/>
            <a:ext cx="743714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Somente o ser humano foi criado à imagem divina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1:25, 27). Com frequência, essa fórmula tem sido limitada à natureza espiritual dos humanos, ou seja, à ideia de que a “imagem de Deus” significa apenas a função administrativa de representá-Lo, ou a função espiritual de relacionamento com Ele ou com os outros. Essa compreensão integral da imagem de Deus, incluindo o corpo físico, é reafirmada no outro relato da criação, o qual diz que “o homem se tornou um ser vivente”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2:7), literalmente, “uma alma vivente” (ne-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fesh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), como resultado de duas operações divinas: Deus “formou” e Deus “soprou”. Observe que o “fôlego” muitas vezes se refere à dimensão espiritual, mas também está ligado estreitamente à capacidade biológica de respirar, a parte do homem formada “do pó da terra”. É o “fôlego de vida”, isto é fôlego (espiritual) e vida (física).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5" name="Picture 13" descr="Imagem relacionada">
            <a:extLst>
              <a:ext uri="{FF2B5EF4-FFF2-40B4-BE49-F238E27FC236}">
                <a16:creationId xmlns:a16="http://schemas.microsoft.com/office/drawing/2014/main" id="{655AC565-6F9A-4637-BC84-DB52A3ED9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75C330E-2014-4F26-8834-4833E7471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384" y="1141743"/>
            <a:ext cx="1661451" cy="2211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B1CACCBD-B9D7-46C9-829C-0E40C1CA597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43761EE-FB6A-4612-A0DD-69090FC98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100:1-3; Cn 1-2;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20:8-11; 40:33; Mt 25:14-30; 19:7-9</a:t>
            </a:r>
            <a:endParaRPr lang="pt-BR" alt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AB98F9E6-5974-4192-8E31-D95F77C7405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5657" y="0"/>
            <a:ext cx="1582145" cy="88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A220CE42-29FE-474C-BEEB-6374F8A718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27" y="3910146"/>
            <a:ext cx="824789" cy="110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dever da humanidade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738627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Gênesis 2:15-17. Qual é o dever do homem para com a criação e para com Deus? Como esses deveres se relacionam?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Pense em tudo o que você recebeu de Deus. Quais são suas responsabilidades para com esses dons?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12" name="Picture 13" descr="Imagem relacionada">
            <a:extLst>
              <a:ext uri="{FF2B5EF4-FFF2-40B4-BE49-F238E27FC236}">
                <a16:creationId xmlns:a16="http://schemas.microsoft.com/office/drawing/2014/main" id="{C8DC0D49-EB02-4BED-81F9-4ECE5A4A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87E3ADF3-4AE3-4156-98FB-35DEABD638A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8CDEEAB-D185-4CE9-9A91-55D44E4FE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100:1-3; Cn 1-2;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20:8-11; 40:33; Mt 25:14-30; 19:7-9</a:t>
            </a:r>
            <a:endParaRPr lang="pt-BR" alt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FF14575E-CBD1-4475-8AAA-0D9D638B6E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5657" y="0"/>
            <a:ext cx="1582145" cy="88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0B3A872B-9156-4E53-A404-0AAC31305E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27" y="3910146"/>
            <a:ext cx="824789" cy="110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 descr="ARLS Pier Campadello: Os deveres do homem para com a humanidade">
            <a:extLst>
              <a:ext uri="{FF2B5EF4-FFF2-40B4-BE49-F238E27FC236}">
                <a16:creationId xmlns:a16="http://schemas.microsoft.com/office/drawing/2014/main" id="{CF7C3149-39F8-45FD-A05B-B4FEE8270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57" y="1241083"/>
            <a:ext cx="1593081" cy="2182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dever da humanidade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9042"/>
            <a:ext cx="738003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primeiro dever do homem diz respeito ao ambiente natural em que Deus o colocou: cultivar e guardar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2:15). O verbo ‘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avad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“cultivar”, refere-se a trabalhar. Não basta receber um dom, deve-se trabalhar nele e torná-lo frutífero, lição que Jesus repetiu na parábola dos talentos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25:14-30). O verbo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shamar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“guardar”, implica a responsabilidade de preservar o que se recebeu.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razão pela qual é o homem (e não a mulher) que deve deixar seus pais pode ter a ver com o uso genérico do masculino na Bíblia; portanto, talvez o mandamento se aplique também à mulher. Seja como for, embora o vínculo do matrimônio seja um presente de Deus, uma vez que tenha sido recebido, envolve a responsabilidade que deve ser cumprida fielmente pelo homem e pela mulher.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5" name="Picture 13" descr="Imagem relacionada">
            <a:extLst>
              <a:ext uri="{FF2B5EF4-FFF2-40B4-BE49-F238E27FC236}">
                <a16:creationId xmlns:a16="http://schemas.microsoft.com/office/drawing/2014/main" id="{F95FFF39-7429-47FF-A638-4500CFD01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E6DCBC58-1E00-464E-A732-B43862459C0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3F04665-D465-419E-89CD-442B0B03C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100:1-3; Cn 1-2;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20:8-11; 40:33; Mt 25:14-30; 19:7-9</a:t>
            </a:r>
            <a:endParaRPr lang="pt-BR" alt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358DFAC9-189A-455A-84AC-3A85D80AD3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5657" y="0"/>
            <a:ext cx="1582145" cy="88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6AC03259-1D60-4543-9CBF-D348429022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27" y="3910146"/>
            <a:ext cx="824789" cy="110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ARLS Pier Campadello: Os deveres do homem para com a humanidade">
            <a:extLst>
              <a:ext uri="{FF2B5EF4-FFF2-40B4-BE49-F238E27FC236}">
                <a16:creationId xmlns:a16="http://schemas.microsoft.com/office/drawing/2014/main" id="{4FA8E4B5-F649-4EBF-B9D1-D8E5E77E9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57" y="1241083"/>
            <a:ext cx="1593081" cy="2182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738003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“Entretanto, conclusões equivocadas, tiradas dos fenômenos observados na natureza, têm dado lugar a supostas divergências entre a ciência e a revelação; e, nos esforços para restabelecer a harmonia, tem-se adotado interpretações das Escrituras que abalam e destroem a força da Palavra de Deus. Tem-se pensado que a geologia contradiz a interpretação literal do relato da criação feito por Moisés. Alega-se que milhões de anos tenham sido necessários para que a Terra evoluísse do caos; e, a fim de acomodar a Bíblia a essa suposta revelação da ciência, admite-se que os dias da criação tenham sido períodos longos, indefinidos, abrangendo milhares ou mesmo milhões de anos. “Essa conclusão é absolutamente infundada. O relato bíblico está em harmonia consigo mesmo e com o ensino da natureza” (Ellen G. White, Educação, p. 89, 90 [128,129]).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06" y="1207730"/>
            <a:ext cx="1676400" cy="2401697"/>
          </a:xfrm>
          <a:prstGeom prst="rect">
            <a:avLst/>
          </a:prstGeom>
        </p:spPr>
      </p:pic>
      <p:pic>
        <p:nvPicPr>
          <p:cNvPr id="12" name="Picture 13" descr="Imagem relacionada">
            <a:extLst>
              <a:ext uri="{FF2B5EF4-FFF2-40B4-BE49-F238E27FC236}">
                <a16:creationId xmlns:a16="http://schemas.microsoft.com/office/drawing/2014/main" id="{85865350-198C-4EF8-A8CA-ABE58AE7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EB28174A-AFD7-4473-8FAB-50E4FB55D14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E6D7E9A-2DB3-4DB2-95D2-B0A0B28BA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100:1-3; Cn 1-2;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20:8-11; 40:33; Mt 25:14-30; 19:7-9</a:t>
            </a:r>
            <a:endParaRPr lang="pt-BR" alt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9953829F-C0D0-4809-8C17-BA7E507205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5657" y="0"/>
            <a:ext cx="1582145" cy="88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AB16F954-AC22-4FE7-9579-B510A0EABF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27" y="3910146"/>
            <a:ext cx="824789" cy="110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7386272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Nossa fé seria afetada se acreditássemos que os relatos das origens fossem lendas com lições espirituais, mas sem veracidade histórica? No texto bíblico, quais pistas sugerem que o autor sabia que esses relatos eram “históricos”? Qual é o testemunho de Jesus sobre a veracidade histórica desses relatos?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0 que Gênesis ensina sobre a importância de cuidar da Terra? Como ser bons mordomos do planeta e, ao mesmo tempo, evitar adorar a criação?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1:25).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Apesar da devastação causada pelo pecado, as maravilhas da criação ainda se manifestam, falando sobre a bondade e o poder de Deus?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06" y="1197100"/>
            <a:ext cx="1676400" cy="2401697"/>
          </a:xfrm>
          <a:prstGeom prst="rect">
            <a:avLst/>
          </a:prstGeom>
        </p:spPr>
      </p:pic>
      <p:pic>
        <p:nvPicPr>
          <p:cNvPr id="12" name="Picture 13" descr="Imagem relacionada">
            <a:extLst>
              <a:ext uri="{FF2B5EF4-FFF2-40B4-BE49-F238E27FC236}">
                <a16:creationId xmlns:a16="http://schemas.microsoft.com/office/drawing/2014/main" id="{70305D34-F0DA-4648-AFF3-E95B48B74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583C5-EB83-4847-B179-3C49797DE0C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3434B15-03EF-46BB-B980-E492FC171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100:1-3; Cn 1-2;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20:8-11; 40:33; Mt 25:14-30; 19:7-9</a:t>
            </a:r>
            <a:endParaRPr lang="pt-BR" alt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9863EC1-398D-44E9-AFFA-A35828B6BF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5657" y="0"/>
            <a:ext cx="1582145" cy="88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A5B14E0-A927-44CE-8A6C-635DF8E56D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27" y="3910146"/>
            <a:ext cx="824789" cy="110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Imagem relacionad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661" y="876000"/>
            <a:ext cx="7091418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O livro de Gênesis e, portanto, toda a Bíblia começa com os atos divinos da criação. Esse fato é muito importante, pois significa que nossa criação marca o início da história humana e bíblica. Isso também indica que o relato da criação contido em Gênesis tem a mesma veracidade histórica de outros eventos da história humana e bíblica.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Os dois textos sobre a criação, em Gênesis 1 e 2, contêm lições sobre Deus e a humanidade. Nesta semana, entenderemos melhor o profundo significado do sábado e refletiremos sobre o ato divino de criar o ser humano à Sua imagem a partir do pó da terra. Ficaremos fascinados com o propósito da árvore do conhecimento do bem e do mal e entenderemos sua conexão com a árvore da vida.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A lição mais importante das histórias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100:1-3; Cn 1-2;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20:8-11; 40:33; Mt 25:14-30; 19:7-9</a:t>
            </a:r>
            <a:endParaRPr lang="pt-BR" alt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euteronômio Processual: Fim do Pentateuco">
            <a:extLst>
              <a:ext uri="{FF2B5EF4-FFF2-40B4-BE49-F238E27FC236}">
                <a16:creationId xmlns:a16="http://schemas.microsoft.com/office/drawing/2014/main" id="{A2CA6BA4-7B20-4024-82EE-E3167FB8C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38686" r="4019"/>
          <a:stretch/>
        </p:blipFill>
        <p:spPr bwMode="auto">
          <a:xfrm>
            <a:off x="7525657" y="1620000"/>
            <a:ext cx="1582146" cy="168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6430885-EA3C-46AE-9EA2-3E9BD0FB22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5657" y="0"/>
            <a:ext cx="1582145" cy="88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F49E441-C255-4930-9DDA-8F9D8F4E7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27" y="3910146"/>
            <a:ext cx="824789" cy="110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Deus da criação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733493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Qual é a reação humana ao Deus da criação? Por quê? SL100:1-3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Pense no vasto poder de Deus, que sustenta o cosmos e ainda pode estar tão perto de cada um de nós. Por que essa verdade maravilhosa é tão incrível?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16" name="Picture 13" descr="Imagem relacionada">
            <a:extLst>
              <a:ext uri="{FF2B5EF4-FFF2-40B4-BE49-F238E27FC236}">
                <a16:creationId xmlns:a16="http://schemas.microsoft.com/office/drawing/2014/main" id="{6869402E-CDB2-4AE1-BBE0-1272A9A97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eus é amor - Homens com Propósitos">
            <a:extLst>
              <a:ext uri="{FF2B5EF4-FFF2-40B4-BE49-F238E27FC236}">
                <a16:creationId xmlns:a16="http://schemas.microsoft.com/office/drawing/2014/main" id="{A3A9D0EA-A60F-49DC-9452-1DB922333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6" r="27488"/>
          <a:stretch/>
        </p:blipFill>
        <p:spPr bwMode="auto">
          <a:xfrm>
            <a:off x="7453065" y="1192979"/>
            <a:ext cx="1665821" cy="223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C84C9CF-2584-4A88-9E50-AE816D9C3B0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DED2A5D-225F-4049-9783-E4392FD78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100:1-3; Cn 1-2;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20:8-11; 40:33; Mt 25:14-30; 19:7-9</a:t>
            </a:r>
            <a:endParaRPr lang="pt-BR" alt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87D6F5B-623B-46CC-8319-29E8C4775D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5657" y="0"/>
            <a:ext cx="1582145" cy="88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71109F5-A68A-4D9F-8D2D-5D4D1F49FE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27" y="3910146"/>
            <a:ext cx="824789" cy="110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Deus da criação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738003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Esse conceito duplo de um Deus que é majestoso, poderoso e que ao mesmo tempo é próximo, amoroso e Se relaciona conosco, contém um ponto importante sobre como devemos nos aproximar do Criador na adoração. Temor e reverência devem acompanhar a alegria e a certeza da familiaridade com Deus, bem como do perdão e do amor divinos (ver SI 2:11). A sequência das duas apresentações sobre Deus com uma mensagem: a experiência da proximidade divina e da intimidade de Sua presença segue a experiência de Seu distanciamento. Somente quando percebemos que Ele é grande, somos capazes de apreciar Sua graça e desfrutar, com reverência, de Sua presença maravilhosa e amorosa em nossa vida. O apresenta como infinitamente distante do ser humano, o Deus transcendente,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Elohim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cujo nome traduz a supremacia divina.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3" name="Picture 13" descr="Imagem relacionada">
            <a:extLst>
              <a:ext uri="{FF2B5EF4-FFF2-40B4-BE49-F238E27FC236}">
                <a16:creationId xmlns:a16="http://schemas.microsoft.com/office/drawing/2014/main" id="{5FF1BA55-F722-428F-9323-B8925508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us é amor - Homens com Propósitos">
            <a:extLst>
              <a:ext uri="{FF2B5EF4-FFF2-40B4-BE49-F238E27FC236}">
                <a16:creationId xmlns:a16="http://schemas.microsoft.com/office/drawing/2014/main" id="{0439D935-E03D-440D-80DD-1EF3D1A20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6" r="27488"/>
          <a:stretch/>
        </p:blipFill>
        <p:spPr bwMode="auto">
          <a:xfrm>
            <a:off x="7453065" y="1192979"/>
            <a:ext cx="1665821" cy="223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ADC33D3C-5082-4123-8C13-4FF7A1526C6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79F176B-A4D6-431F-9594-9B2D320D3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100:1-3; Cn 1-2;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20:8-11; 40:33; Mt 25:14-30; 19:7-9</a:t>
            </a:r>
            <a:endParaRPr lang="pt-BR" alt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45F7910F-4A1E-4BD6-BE64-5BACAF57D4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5657" y="0"/>
            <a:ext cx="1582145" cy="88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59BB9629-0BFC-42B7-8410-47DECD312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27" y="3910146"/>
            <a:ext cx="824789" cy="110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criação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7430626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Gênesis 1:4,10,12,18,21,25,31; 2:1-3. Qual é o significado da expressão "era bom”? Qual é a lição implícita na conclusão da criação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2:1-3)?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 que a ideia de bilhões de anos de evolução anula completamente a história da criação em Gênesis?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13" name="Picture 13" descr="Imagem relacionada">
            <a:extLst>
              <a:ext uri="{FF2B5EF4-FFF2-40B4-BE49-F238E27FC236}">
                <a16:creationId xmlns:a16="http://schemas.microsoft.com/office/drawing/2014/main" id="{77D0039E-73ED-4322-BC14-D6525DCF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studo da carta aos hebreus - Associação Espírita Allan Kardec">
            <a:extLst>
              <a:ext uri="{FF2B5EF4-FFF2-40B4-BE49-F238E27FC236}">
                <a16:creationId xmlns:a16="http://schemas.microsoft.com/office/drawing/2014/main" id="{4D01B605-0A51-45CC-84BB-815C1A3E4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345" y="1247862"/>
            <a:ext cx="1681251" cy="196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6425A558-D569-42BF-8BD3-3C723462CE0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40182C-28C8-4AA2-9C65-77FB783AE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100:1-3; Cn 1-2;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20:8-11; 40:33; Mt 25:14-30; 19:7-9</a:t>
            </a:r>
            <a:endParaRPr lang="pt-BR" alt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323EDB51-AB16-4C2E-9657-506C87E9CAC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5657" y="0"/>
            <a:ext cx="1582145" cy="88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640ED9FD-5926-44B9-BBA9-8CCFD3F90F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27" y="3910146"/>
            <a:ext cx="824789" cy="110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luta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738003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“Muito bom” significa que a criação funcionava bem, era linda e perfeita. O mundo “ainda não” era como o nosso mundo, afetado pelo pecado e pela morte, como vemos na introdução ao segundo relato da criação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2:5). para uma superior.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 contraste, o autor bíblico afirma que Deus intencional e repentinamente criou o mundo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1:1). Não houve casualidade nem incerteza. O mundo não surgiu por si mesmo, mas apenas como resultado da vontade e da palavra divinas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1:3). Em Gênesis 1 está escrito: “No princípio, Deus criou os céus e a Terra”. O texto da criação nos informa que “tudo” já havia sido feito e, segundo o próprio Criador, tudo que foi criado era “muito bom”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1:31). Gênesis 1:1 declara o evento, a criação do céu e da Terra; e Gênesis 2:1 declara que o evento foi que evento foi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encerredo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5" name="Picture 13" descr="Imagem relacionada">
            <a:extLst>
              <a:ext uri="{FF2B5EF4-FFF2-40B4-BE49-F238E27FC236}">
                <a16:creationId xmlns:a16="http://schemas.microsoft.com/office/drawing/2014/main" id="{7E01D2C2-ABB2-4E1A-A346-3D8F0B27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studo da carta aos hebreus - Associação Espírita Allan Kardec">
            <a:extLst>
              <a:ext uri="{FF2B5EF4-FFF2-40B4-BE49-F238E27FC236}">
                <a16:creationId xmlns:a16="http://schemas.microsoft.com/office/drawing/2014/main" id="{AFDE04E9-CB20-4F47-9FA2-BBDB8CA2F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345" y="1247862"/>
            <a:ext cx="1681251" cy="196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CA2CB94-B678-469E-900F-F8567200AC0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20AA5A3-E405-4E86-BC08-1F6CBBC31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100:1-3; Cn 1-2;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20:8-11; 40:33; Mt 25:14-30; 19:7-9</a:t>
            </a:r>
            <a:endParaRPr lang="pt-BR" alt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3AED069A-1EF8-4520-A7FA-5663AD59D2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5657" y="0"/>
            <a:ext cx="1582145" cy="88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FCB79BAA-054C-4311-88AC-DC87AA7BCE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27" y="3910146"/>
            <a:ext cx="824789" cy="110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sábado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738627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Hebreus 2:18; 3:12,13; 4:15; 10:25; 12:3,12,13; 13:1-9,13. Quais foram alguns dos desafios que os crentes enfrentaram?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Ao descansarmos no dia de sábado, em que sentido experimentamos o descanso e a salvação em Jesus no presente, que se cumprirá, em última instância, na criação de novos céus e da nova Terra?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12" name="Picture 13" descr="Imagem relacionada">
            <a:extLst>
              <a:ext uri="{FF2B5EF4-FFF2-40B4-BE49-F238E27FC236}">
                <a16:creationId xmlns:a16="http://schemas.microsoft.com/office/drawing/2014/main" id="{C8BF414A-7D6B-4A8D-92C7-90622F7C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 Chamada de Abraão - Palavra em Prática - Estudos Bíblicos">
            <a:extLst>
              <a:ext uri="{FF2B5EF4-FFF2-40B4-BE49-F238E27FC236}">
                <a16:creationId xmlns:a16="http://schemas.microsoft.com/office/drawing/2014/main" id="{06A4D122-C008-4498-9A98-5B114AD5F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r="8589"/>
          <a:stretch/>
        </p:blipFill>
        <p:spPr bwMode="auto">
          <a:xfrm>
            <a:off x="7441457" y="1316299"/>
            <a:ext cx="1695638" cy="1977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536B5CB-3989-46C3-9D58-C0C7BF85DD6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4B1613B-5A7F-4EEF-B8E9-BA3F4197F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100:1-3; Cn 1-2;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20:8-11; 40:33; Mt 25:14-30; 19:7-9</a:t>
            </a:r>
            <a:endParaRPr lang="pt-BR" alt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A80C68F8-35CD-4FB8-96D3-7EFDBD53F3E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5657" y="0"/>
            <a:ext cx="1582145" cy="88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AA8C682-98D7-4FE7-B60C-F91E9EC0F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27" y="3910146"/>
            <a:ext cx="824789" cy="110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sábado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20718"/>
            <a:ext cx="738003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sábado, que marca o primeiro “fim” da história humana, é também um sinal de esperança para a humanidade sofredora e para os lamentos do mundo. É interessante que a ideia de obra acabada reaparece no fim da construção do santuário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40:33) e no fim da construção do templo de Salomão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lRs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7:40, 51) - ambos os lugares em que a lição do evangelho e da salvação foi ensinada.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Após a queda, o sábado apontou para o milagre da salvação, que acontecerá somente por meio do milagre de uma nova criação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65:17;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21:1). Esse dia é um sinal no fim da semana humana de que o sofrimento e as provações deste mundo também terão fim.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7" name="Picture 13" descr="Imagem relacionada">
            <a:extLst>
              <a:ext uri="{FF2B5EF4-FFF2-40B4-BE49-F238E27FC236}">
                <a16:creationId xmlns:a16="http://schemas.microsoft.com/office/drawing/2014/main" id="{2938D2DE-E258-46BB-9E7B-1477BF360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Chamada de Abraão - Palavra em Prática - Estudos Bíblicos">
            <a:extLst>
              <a:ext uri="{FF2B5EF4-FFF2-40B4-BE49-F238E27FC236}">
                <a16:creationId xmlns:a16="http://schemas.microsoft.com/office/drawing/2014/main" id="{D00AE750-BC70-457F-BD38-E44EAFF66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r="8589"/>
          <a:stretch/>
        </p:blipFill>
        <p:spPr bwMode="auto">
          <a:xfrm>
            <a:off x="7441457" y="1316299"/>
            <a:ext cx="1695638" cy="1977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55D8165-D559-41FA-BA32-ED4D336B2C0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0F00D71-5655-4981-B69F-B77AA5047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100:1-3; Cn 1-2;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20:8-11; 40:33; Mt 25:14-30; 19:7-9</a:t>
            </a:r>
            <a:endParaRPr lang="pt-BR" alt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424097E0-7F78-4304-B934-878CA609CB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5657" y="0"/>
            <a:ext cx="1582145" cy="88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3085CCCC-F0AB-4A7F-BF94-0F64FB783A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27" y="3910146"/>
            <a:ext cx="824789" cy="110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criação da humanidade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7386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Gênesis 1:26-29 e 2:7. Qual é a conexão entre as duas versões diferentes da criação da humanidade?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12" name="Picture 13" descr="Imagem relacionada">
            <a:extLst>
              <a:ext uri="{FF2B5EF4-FFF2-40B4-BE49-F238E27FC236}">
                <a16:creationId xmlns:a16="http://schemas.microsoft.com/office/drawing/2014/main" id="{2508FF60-1D6B-4948-8C1B-D94F66D5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08E6CE2-FA04-4077-958E-07FB10A2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384" y="1141743"/>
            <a:ext cx="1661451" cy="2211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9DEAE680-A56F-4F9D-9F9F-7EC5779BC44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8754EDB-144C-4D0F-BD82-1BB518E54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100:1-3; Cn 1-2; </a:t>
            </a:r>
            <a:r>
              <a:rPr lang="en-US" altLang="pt-B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20:8-11; 40:33; Mt 25:14-30; 19:7-9</a:t>
            </a:r>
            <a:endParaRPr lang="pt-BR" alt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B01BD350-63D8-44CE-B7F8-A8AFA0A6A9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5657" y="0"/>
            <a:ext cx="1582145" cy="88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8078C479-C1FC-4685-979A-7887DE955F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27" y="3910146"/>
            <a:ext cx="824789" cy="110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3318</TotalTime>
  <Words>1859</Words>
  <Application>Microsoft Office PowerPoint</Application>
  <PresentationFormat>Personalizar</PresentationFormat>
  <Paragraphs>141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e Catia Lima</cp:lastModifiedBy>
  <cp:revision>236</cp:revision>
  <dcterms:created xsi:type="dcterms:W3CDTF">2014-05-23T17:49:12Z</dcterms:created>
  <dcterms:modified xsi:type="dcterms:W3CDTF">2022-02-17T17:02:15Z</dcterms:modified>
</cp:coreProperties>
</file>