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16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17989" y="14389"/>
            <a:ext cx="693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carta aos hebreus e a nós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84658"/>
            <a:ext cx="7264033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"Vocês precisam perseverar, para que, havendo feito a vontade de Deus, alcancem a promessa"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10:36).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74492"/>
            <a:ext cx="752316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D46E62-2B38-4907-9B60-40D95EE4A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" y="14389"/>
            <a:ext cx="1312118" cy="205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01B80B-ACBA-4068-A63D-F16E8419F8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904" y="496628"/>
            <a:ext cx="2238696" cy="236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Encorajando uns aos outros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1743"/>
            <a:ext cx="743714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Em Hebreus, há várias instruções do apóstolo aos leitores para ajudá-los a recuperar sua força e fé originais. Um aspecto que o autor enfatizou é cuidar das necessidades físicas de seus irmãos na fé. Ele sugeriu que praticassem hospitalidade e visitassem os presos, o que implicava prover às suas necessidades. O apóstolo exortou os leitores a ser generosos, lembrando que Deus não os abandonaria. Paulo também os reprovou e encorajou. Ele os advertiu a não se afastarem gradualmente, a não ter “um coração mau e descrente” e os encorajou a crescer em sua compreensão da fé. Também comentou sobre a importância da frequência constante às reuniões da igreja. Em resumo, sugeriu que permanecessem unidos, encorajando uns aos outros e estimulando o amor e as boas obras, mas também exaltou Jesus e Seu ministério no santuário celestial em favor deles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8:1, 2; 12:1-4).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655AC565-6F9A-4637-BC84-DB52A3ED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204B930F-0632-45BA-B2D1-A12000C23A4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A67C861-AB91-4E4F-A3C1-F0259C4D7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A11F276-81C1-4AFC-994C-4BBB9B6DA6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309FC55-99BA-4F41-B8EE-F388D9C94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75C330E-2014-4F26-8834-4833E747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384" y="1141743"/>
            <a:ext cx="1661451" cy="2211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Estes últimos dias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 Leia Hebreus 1:2; 9:26-28; 10:25, 36-38 e 12:25-28. Que ponto Paulo enfatizou, especialmente em relação ao tempo?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Tendo em vista nossa compreensão do estado dos mortos, de que assim que fecharmos nossos olhos na morte, a próxima coisa que veremos será a segunda vinda de Cristo, porque podemos dizer que todos vivem nos "últimos dias"?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C8DC0D49-EB02-4BED-81F9-4ECE5A4A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CA3BD580-EE5B-4674-A19C-D9435EA05EB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13" name="Picture 2" descr="Escola Bíblica Virtual: A Peregrinação de Israel no Deserto Até o Sinai">
            <a:extLst>
              <a:ext uri="{FF2B5EF4-FFF2-40B4-BE49-F238E27FC236}">
                <a16:creationId xmlns:a16="http://schemas.microsoft.com/office/drawing/2014/main" id="{1AB3865D-E815-4710-988C-99B92FA3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85" y="1324248"/>
            <a:ext cx="1642439" cy="181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C6A42A5-ECFA-4D3C-AC13-FBB2BD45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1C4BA71-E84D-40BD-BC7E-7E185F9092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57A7CEC-28A2-49D1-89BB-7B438EA8B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Estes últimos dias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9042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livro de Números fala exatamente disso. O registro bíblico diz que duas vezes, pouco antes de entrar na terra prometida, Israel sofreu derrotas importantes. Na primeira vez, registrada em Números 13 e 14, vários líderes espalharam dúvidas entre a congregação, o que fez com que a fé do povo de Israel falhasse. Como resultado, a comunidade decidiu nomear um novo líder e retornar ao Egito, bem no momento em que estavam prestes a entrar em Canaã.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Na segunda vez, os israelitas se envolveram com a sensualidade e a falsa adoração em Baal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Peor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24; 25). Embora Balaão não tivesse sido capaz de trazer maldição sobre os israelitas, Satanás usou tentações sexuais para liderar Israel na adoração falsa e no pecado, e assim trazer o desagrado de Deus sobre eles.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F95FFF39-7429-47FF-A638-4500CFD0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3DCCD357-A67F-4C85-A0A8-DE3C2A6ECF5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9218" name="Picture 2" descr="Escola Bíblica Virtual: A Peregrinação de Israel no Deserto Até o Sinai">
            <a:extLst>
              <a:ext uri="{FF2B5EF4-FFF2-40B4-BE49-F238E27FC236}">
                <a16:creationId xmlns:a16="http://schemas.microsoft.com/office/drawing/2014/main" id="{12C10FB2-7E41-4590-AA94-680C3428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85" y="1324248"/>
            <a:ext cx="1642439" cy="181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FE69581-927E-4A7C-9DFB-75BB7FE9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0B67248-0E29-4598-BD95-93EFA796AF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D012A28-1364-40D9-BF82-EA2317EE0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73800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“Para quem está desanimado, há um remédio que funciona: fé, oração e trabalho. Fé e atividade darão segurança e satisfação que vão aumentar dia após dia. Você é tentado a dar lugar a sentimentos de ansiedade ou de profundo desânimo? Nos dias mais escuros, quando tudo parece ameaçador, não tenha medo. Tenha fé em Deus. Ele conhece suas necessidades; Ele possui todo o poder. Seu infinito amor e Sua compaixão jamais acabam. Não tema pensando que Ele falhará em cumprir Sua promessa. Ele é verdade eterna. Jamais mudará a aliança que fez com os que O amam. Ele capacitará Seus servos fiéis de acordo com as necessidades deles. O apóstolo Paulo testificou [...]” (2Co 12:9,10; Ellen G. White, Profetas e Reis, p. 164,165).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06" y="1207730"/>
            <a:ext cx="1676400" cy="2401697"/>
          </a:xfrm>
          <a:prstGeom prst="rect">
            <a:avLst/>
          </a:prstGeom>
        </p:spPr>
      </p:pic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85865350-198C-4EF8-A8CA-ABE58AE7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0B5652D-8296-4990-BBDD-C8F007D0DB9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BB3F107-7C92-4A42-9899-6A39A87C4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47E2BC4-30C7-485E-B415-42D174954B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7C66E00-9F21-4113-843A-BF70BA90B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É possível ser “diferente” e ainda não ser desrespeitoso com os outros?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A palavra “exortação” na Bíblia pode se referir tanto à reprovação quanto ao encorajamento. Que cuidado devemos ter ao reprovar alguém desanimado na fé?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Que semelhanças há entre a experiência dos leitores de Hebreus e a da igreja de Laodiceia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3:14-22)? Nossa experiência se assemelha à deles? O que aprendemos com isso?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06" y="1197100"/>
            <a:ext cx="1676400" cy="2401697"/>
          </a:xfrm>
          <a:prstGeom prst="rect">
            <a:avLst/>
          </a:prstGeom>
        </p:spPr>
      </p:pic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70305D34-F0DA-4648-AFF3-E95B48B7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FCCCE062-27EF-45F1-9CC3-116222903A9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09FAA1-F017-40B9-9E6F-F22C6F51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1DB98FBB-5904-48A1-A347-466BC86C0E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E70AB21-4220-42D5-A2C1-CDF434BED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Imagem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661" y="876000"/>
            <a:ext cx="7091418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Paulo, autor de Hebreus, referiu-se à própria obra como “palavra de exortação”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13:22). Essa expressão era usada para identificar o sermão, tanto na sinagoga (At 13:15) quanto no culto cristão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lTm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4:13). Assim, argumenta-se que a carta aos hebreus é o primeiro “sermão cristão completo” que temos. Essa carta foi dirigida aos crentes que aceitaram Jesus, mas depois passaram por dificuldades. Alguns foram insultados e perseguidos publicamente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10:32-34), e outros enfrentaram problemas financeiros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13:5,6). Por isso, muitos estavam cansados e começaram a questionar sua fé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3:12,13). Alguém no presente se identifica com eles?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Em um sermão comovente, o apóstolo os desafiou (e, por extensão, nos desafia) a perseverar na fé em Jesus e fixar os olhos Naquele que está agora no santuário celestial.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uteronômio Processual: Fim do Pentateuco">
            <a:extLst>
              <a:ext uri="{FF2B5EF4-FFF2-40B4-BE49-F238E27FC236}">
                <a16:creationId xmlns:a16="http://schemas.microsoft.com/office/drawing/2014/main" id="{A2CA6BA4-7B20-4024-82EE-E3167FB8C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38686" r="4019"/>
          <a:stretch/>
        </p:blipFill>
        <p:spPr bwMode="auto">
          <a:xfrm>
            <a:off x="7525657" y="1620000"/>
            <a:ext cx="1582146" cy="168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901D67D-848B-43F0-A691-97C384D708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F199A57-63A8-46D1-96E1-E1ED42073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começo glorioso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733493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Hebreus 2:3, 4. Qual foi a experiência dos primeiros leitores de Hebreus quando se converteram?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 é a história de sua conversão? De que maneira você foi confirmado na fé e na crença em Jesus Cristo como seu Salvador e Senhor? Faz bem lembrar como Deus trabalhou em sua vida para trazê-lo a Ele?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6" name="Picture 13" descr="Imagem relacionada">
            <a:extLst>
              <a:ext uri="{FF2B5EF4-FFF2-40B4-BE49-F238E27FC236}">
                <a16:creationId xmlns:a16="http://schemas.microsoft.com/office/drawing/2014/main" id="{6869402E-CDB2-4AE1-BBE0-1272A9A9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D1047E5C-7537-49C3-B3E3-731C5501535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12" name="Picture 2" descr="Deus é amor - Homens com Propósitos">
            <a:extLst>
              <a:ext uri="{FF2B5EF4-FFF2-40B4-BE49-F238E27FC236}">
                <a16:creationId xmlns:a16="http://schemas.microsoft.com/office/drawing/2014/main" id="{A3A9D0EA-A60F-49DC-9452-1DB922333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6" r="27488"/>
          <a:stretch/>
        </p:blipFill>
        <p:spPr bwMode="auto">
          <a:xfrm>
            <a:off x="7453065" y="1192979"/>
            <a:ext cx="1665821" cy="223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6F3B744-1590-484B-9433-12BEF9AF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9B5E97E-5FE8-43B8-8A96-AFA62A18C8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7008AE6-3961-4CD6-979C-B2C1F9D98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começo glorioso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73800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também disse que os evangelistas confirmaram a mensagem a eles e que o próprio Deus havia testemunhado “por meio de sinais, prodígios” e “vários milagres”. Isso significa que Deus providenciou a confirmação do evangelho por sinais e obras poderosas - entre elas a distribuição dos dons do Espírito Santo. O Novo Testamento (NT) relata que sinais, como curas milagrosas, exorcismos e o derramamento de dons espirituais com frequência acompanhavam a pregação do evangelho. O Espírito deu aos primeiros crentes a convicção de que seus pecados haviam sido perdoados; assim, não temiam o juízo e, como resultado, suas orações eram ousadas e confiantes, e sua experiência religiosa, alegre (At 2:37-47).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3" name="Picture 13" descr="Imagem relacionada">
            <a:extLst>
              <a:ext uri="{FF2B5EF4-FFF2-40B4-BE49-F238E27FC236}">
                <a16:creationId xmlns:a16="http://schemas.microsoft.com/office/drawing/2014/main" id="{5FF1BA55-F722-428F-9323-B8925508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A1A420C-9D21-427F-AEDC-FDF72573097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2050" name="Picture 2" descr="Deus é amor - Homens com Propósitos">
            <a:extLst>
              <a:ext uri="{FF2B5EF4-FFF2-40B4-BE49-F238E27FC236}">
                <a16:creationId xmlns:a16="http://schemas.microsoft.com/office/drawing/2014/main" id="{0439D935-E03D-440D-80DD-1EF3D1A20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6" r="27488"/>
          <a:stretch/>
        </p:blipFill>
        <p:spPr bwMode="auto">
          <a:xfrm>
            <a:off x="7453065" y="1192979"/>
            <a:ext cx="1665821" cy="223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CE5619C-6C26-4BD4-8C78-535C6CBB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10A1A36-F6AB-4E2C-A4DE-E4B7BE492B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1B57C31-8062-4B48-A3F4-E2EBF2382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luta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430626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Hebreus 10:32-34 e 13:3. Qual foi a experiência dos leitores da carta de Hebreus após sua experiência de conversão?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Hebreus 11:24-26 e 1 Pedro 4:14,16. Como as experiências de Moisés e dos leitores de 1 Pedro ajudam a entender porque os cristãos eram perseguidos?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Todos sofrem. No entanto, o que significa sofrer por causa de Cristo? Quanto do nosso sofrimento é por causa de Cristo e quanto é causado pelas nossas próprias escolhas?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3" name="Picture 13" descr="Imagem relacionada">
            <a:extLst>
              <a:ext uri="{FF2B5EF4-FFF2-40B4-BE49-F238E27FC236}">
                <a16:creationId xmlns:a16="http://schemas.microsoft.com/office/drawing/2014/main" id="{77D0039E-73ED-4322-BC14-D6525DCF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6944297-40DD-4E93-A685-12B02E9D6CD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EC8B1B5-8E40-45C2-BF71-0523B154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9AFB1BF-63C3-476E-9DA7-491591DA06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2DCC7A6-2D27-4588-A3CE-8889CDE00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estudo da carta aos hebreus - Associação Espírita Allan Kardec">
            <a:extLst>
              <a:ext uri="{FF2B5EF4-FFF2-40B4-BE49-F238E27FC236}">
                <a16:creationId xmlns:a16="http://schemas.microsoft.com/office/drawing/2014/main" id="{4D01B605-0A51-45CC-84BB-815C1A3E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45" y="1247862"/>
            <a:ext cx="1681251" cy="196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luta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É muito provável que os leitores de Hebreus tenham sofrido ataques verbais e físicos nas mãos de turbas incitadas por oponentes (At 16:19-22; 17:1-9). Foram presos e é possível que também tenham sido espancados, pois os oficiais tinham poder de autorizar punições e encarceramento, muitas vezes sem seguir as normas judiciais adequadas, enquanto reuniam evidências (At 16:22, 23). “Ser desprezado por causa de Cristo” significava identificar-se com Cristo e suportar a vergonha e o abuso que essa associação implicava. A animosidade pública contra os cristãos era resultado de seus compromissos religiosos distintos. Pessoas podem ficar ofendidas por práticas religiosas que não entendem ou por aqueles cujo estilo de vida e moral podem fazer outros se sentirem culpados ou envergonhados.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7E01D2C2-ABB2-4E1A-A346-3D8F0B27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26B7EE15-7ECD-44C0-A7CE-B5A776A3D52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4A42482-DB58-4F2B-A96F-E3AA48BF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1640CD5-9190-43B7-BB96-E3A698F15D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5BB3A5E-D8B9-4D37-938A-DC6811AFC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studo da carta aos hebreus - Associação Espírita Allan Kardec">
            <a:extLst>
              <a:ext uri="{FF2B5EF4-FFF2-40B4-BE49-F238E27FC236}">
                <a16:creationId xmlns:a16="http://schemas.microsoft.com/office/drawing/2014/main" id="{AFDE04E9-CB20-4F47-9FA2-BBDB8CA2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45" y="1247862"/>
            <a:ext cx="1681251" cy="196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Mal-estar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Hebreus 2:18; 3:12,13; 4:15; 10:25; 12:3,12,13; 13:1-9,13. Quais foram alguns dos desafios que os crentes enfrentaram?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1 Reis 19:1-4.0 que aconteceu com Elias?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nas suas falhas na vida cristã e tente entenderas circunstâncias e os fatores que contribuíram para o colapso. O que você poderia ter feito de diferente?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C8BF414A-7D6B-4A8D-92C7-90622F7C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3379641D-0FEC-445A-BDB4-CF905DBE550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13" name="Picture 2" descr="A Chamada de Abraão - Palavra em Prática - Estudos Bíblicos">
            <a:extLst>
              <a:ext uri="{FF2B5EF4-FFF2-40B4-BE49-F238E27FC236}">
                <a16:creationId xmlns:a16="http://schemas.microsoft.com/office/drawing/2014/main" id="{06A4D122-C008-4498-9A98-5B114AD5F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r="8589"/>
          <a:stretch/>
        </p:blipFill>
        <p:spPr bwMode="auto">
          <a:xfrm>
            <a:off x="7441457" y="1316299"/>
            <a:ext cx="1695638" cy="19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E3EB0FA-8098-44EF-97B5-90741FACD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29E9803-3894-4B51-B770-FECD45C071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3B4E3D16-8CDE-401E-BABD-175AE7B32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Mal-estar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Os cristãos continuaram a ter dificuldades. Ataques verbais e provavelmente outros tipos de ataques contra sua honra continuaram a ocorrer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13:13). Alguns estavam na prisão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13:3) - algo que pode ter esgotado a igreja financeira e psicologicamente. Estavam cansados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12:12,13) e podiam facilmente desanimar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12:3). Passado o ânimo da vitória, é comum entre as pessoas e comunidades que as defesas psicológicas e de outros tipos sejam afrouxadas e se tornem mais vulneráveis ao contra-ataque de inimigos. Fica mais difícil reunir uma segunda vez a força que uma pessoa ou comunidade mobilizou para enfrentar uma ameaça iminente. Esquecendo-se de Deus, Elias fugia cada vez mais, até que se encontrou num árido deserto, sozinho” (Ellen G. White, Profetas e Reis, p. 161,162).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7" name="Picture 13" descr="Imagem relacionada">
            <a:extLst>
              <a:ext uri="{FF2B5EF4-FFF2-40B4-BE49-F238E27FC236}">
                <a16:creationId xmlns:a16="http://schemas.microsoft.com/office/drawing/2014/main" id="{2938D2DE-E258-46BB-9E7B-1477BF36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7CC9F71-54A6-4028-8456-BA47D605353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2" name="Picture 2" descr="A Chamada de Abraão - Palavra em Prática - Estudos Bíblicos">
            <a:extLst>
              <a:ext uri="{FF2B5EF4-FFF2-40B4-BE49-F238E27FC236}">
                <a16:creationId xmlns:a16="http://schemas.microsoft.com/office/drawing/2014/main" id="{D00AE750-BC70-457F-BD38-E44EAFF66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r="8589"/>
          <a:stretch/>
        </p:blipFill>
        <p:spPr bwMode="auto">
          <a:xfrm>
            <a:off x="7441457" y="1316299"/>
            <a:ext cx="1695638" cy="19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536EB4C-E400-4A9E-BCBF-AB51617E9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EAC350B-76C5-4D72-9262-13A6DEF662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031B431-4CC2-42F3-8837-A38BB74FE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Encorajando uns aos outros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1 Reis 19:5-18.0 que Deus fez para restaurar a fé do profeta Elias?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Leia Hebreus 2:1; 3:12-14; 5:11-6:3 e 10:19-25.0 que Paulo sugeriu que os crentes fizessem?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2508FF60-1D6B-4948-8C1B-D94F66D5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C275D66-A1D9-4C00-AB4E-CE7A0D0174F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B926D98-6F1F-4AF9-9FD3-1398257A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2:3,4; 1Pe 4:14,16; Hb 13:1-9,13; 1Rs 19:1-18; Hb 3:12-14; Nm 13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1DA1FD8-CD28-40C2-9B15-F9DEAA5E20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3071"/>
            <a:ext cx="1364476" cy="9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D436257-8214-4978-ADB6-0C29B13C6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529" y="3732593"/>
            <a:ext cx="824787" cy="112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8E6CE2-FA04-4077-958E-07FB10A2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384" y="1141743"/>
            <a:ext cx="1661451" cy="2211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3278</TotalTime>
  <Words>1870</Words>
  <Application>Microsoft Office PowerPoint</Application>
  <PresentationFormat>Personalizar</PresentationFormat>
  <Paragraphs>135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e Catia Lima</cp:lastModifiedBy>
  <cp:revision>233</cp:revision>
  <dcterms:created xsi:type="dcterms:W3CDTF">2014-05-23T17:49:12Z</dcterms:created>
  <dcterms:modified xsi:type="dcterms:W3CDTF">2021-11-10T14:12:39Z</dcterms:modified>
</cp:coreProperties>
</file>