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36139"/>
    <a:srgbClr val="CC0066"/>
    <a:srgbClr val="01354D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68" y="96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F27935FD-72CD-4C64-8998-A44E57E6DB92}"/>
  </pc:docChgLst>
  <pc:docChgLst>
    <pc:chgData name="Neemias e Catia Lima" userId="b77af7bd85500281" providerId="LiveId" clId="{679ABFD7-95C7-4824-BE99-064DF88A8E8F}"/>
  </pc:docChgLst>
  <pc:docChgLst>
    <pc:chgData name="Neemias e Catia Lima" userId="b77af7bd85500281" providerId="LiveId" clId="{9A145E9B-AD71-4C6A-A857-436D6C6CBE84}"/>
  </pc:docChgLst>
  <pc:docChgLst>
    <pc:chgData name="Neemias e Catia Lima" userId="b77af7bd85500281" providerId="LiveId" clId="{CDB7CF58-7DBC-435E-A033-17B9F777E632}"/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3365D872-EE26-4C3C-9937-7DF3274701D4}"/>
  </pc:docChgLst>
  <pc:docChgLst>
    <pc:chgData name="Neemias e Catia Lima" userId="b77af7bd85500281" providerId="LiveId" clId="{DBAC9FC9-E10B-43AA-9823-F9030A296E28}"/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F44B12B5-4E3F-4E0B-BE3F-D227126A62D7}"/>
  </pc:docChgLst>
  <pc:docChgLst>
    <pc:chgData name="Neemias e Catia Lima" userId="b77af7bd85500281" providerId="LiveId" clId="{57B3F700-0B06-4EB3-BBD1-910DFBDBA010}"/>
  </pc:docChgLst>
  <pc:docChgLst>
    <pc:chgData name="Neemias e Catia Lima" userId="b77af7bd85500281" providerId="LiveId" clId="{34CE6C55-1591-4EB2-98E0-787257C62704}"/>
  </pc:docChgLst>
  <pc:docChgLst>
    <pc:chgData name="Neemias e Catia Lima" userId="b77af7bd85500281" providerId="LiveId" clId="{067C0AFB-6C39-4A7E-A6CF-2C51645C540C}"/>
    <pc:docChg chg="modSld">
      <pc:chgData name="Neemias e Catia Lima" userId="b77af7bd85500281" providerId="LiveId" clId="{067C0AFB-6C39-4A7E-A6CF-2C51645C540C}" dt="2019-08-06T16:54:12.535" v="1" actId="20577"/>
      <pc:docMkLst>
        <pc:docMk/>
      </pc:docMkLst>
      <pc:sldChg chg="modSp">
        <pc:chgData name="Neemias e Catia Lima" userId="b77af7bd85500281" providerId="LiveId" clId="{067C0AFB-6C39-4A7E-A6CF-2C51645C540C}" dt="2019-08-06T16:54:06.263" v="0" actId="6549"/>
        <pc:sldMkLst>
          <pc:docMk/>
          <pc:sldMk cId="2241968852" sldId="285"/>
        </pc:sldMkLst>
        <pc:spChg chg="mod">
          <ac:chgData name="Neemias e Catia Lima" userId="b77af7bd85500281" providerId="LiveId" clId="{067C0AFB-6C39-4A7E-A6CF-2C51645C540C}" dt="2019-08-06T16:54:06.263" v="0" actId="6549"/>
          <ac:spMkLst>
            <pc:docMk/>
            <pc:sldMk cId="2241968852" sldId="285"/>
            <ac:spMk id="15" creationId="{0F091E13-8EAD-4FFB-9473-BC74E5ABDC64}"/>
          </ac:spMkLst>
        </pc:spChg>
      </pc:sldChg>
      <pc:sldChg chg="modSp">
        <pc:chgData name="Neemias e Catia Lima" userId="b77af7bd85500281" providerId="LiveId" clId="{067C0AFB-6C39-4A7E-A6CF-2C51645C540C}" dt="2019-08-06T16:54:12.535" v="1" actId="20577"/>
        <pc:sldMkLst>
          <pc:docMk/>
          <pc:sldMk cId="1768216317" sldId="291"/>
        </pc:sldMkLst>
        <pc:spChg chg="mod">
          <ac:chgData name="Neemias e Catia Lima" userId="b77af7bd85500281" providerId="LiveId" clId="{067C0AFB-6C39-4A7E-A6CF-2C51645C540C}" dt="2019-08-06T16:54:12.535" v="1" actId="20577"/>
          <ac:spMkLst>
            <pc:docMk/>
            <pc:sldMk cId="1768216317" sldId="291"/>
            <ac:spMk id="12" creationId="{FD5EC092-AC81-4728-9A45-4C4BB5B95C65}"/>
          </ac:spMkLst>
        </pc:spChg>
      </pc:sldChg>
    </pc:docChg>
  </pc:docChgLst>
  <pc:docChgLst>
    <pc:chgData name="Neemias e Catia Lima" userId="b77af7bd85500281" providerId="LiveId" clId="{58BC5C81-0F8D-4E56-B89F-05B287A7191F}"/>
  </pc:docChgLst>
  <pc:docChgLst>
    <pc:chgData name="Neemias e Catia Lima" userId="b77af7bd85500281" providerId="LiveId" clId="{61F4361B-ED3B-47B4-AA7A-5D7926F0C763}"/>
  </pc:docChgLst>
  <pc:docChgLst>
    <pc:chgData name="Neemias e Catia Lima" userId="b77af7bd85500281" providerId="LiveId" clId="{54B1A57A-C786-444F-87E3-275624BB1A25}"/>
    <pc:docChg chg="undo custSel modSld">
      <pc:chgData name="Neemias e Catia Lima" userId="b77af7bd85500281" providerId="LiveId" clId="{54B1A57A-C786-444F-87E3-275624BB1A25}" dt="2019-08-03T10:02:59.342" v="185" actId="313"/>
      <pc:docMkLst>
        <pc:docMk/>
      </pc:docMkLst>
      <pc:sldChg chg="modSp">
        <pc:chgData name="Neemias e Catia Lima" userId="b77af7bd85500281" providerId="LiveId" clId="{54B1A57A-C786-444F-87E3-275624BB1A25}" dt="2019-08-03T09:27:52.932" v="6" actId="6549"/>
        <pc:sldMkLst>
          <pc:docMk/>
          <pc:sldMk cId="2103443556" sldId="281"/>
        </pc:sldMkLst>
        <pc:spChg chg="mod">
          <ac:chgData name="Neemias e Catia Lima" userId="b77af7bd85500281" providerId="LiveId" clId="{54B1A57A-C786-444F-87E3-275624BB1A25}" dt="2019-08-03T09:27:52.932" v="6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modSp">
        <pc:chgData name="Neemias e Catia Lima" userId="b77af7bd85500281" providerId="LiveId" clId="{54B1A57A-C786-444F-87E3-275624BB1A25}" dt="2019-08-03T09:27:31.940" v="4"/>
        <pc:sldMkLst>
          <pc:docMk/>
          <pc:sldMk cId="3683219421" sldId="282"/>
        </pc:sldMkLst>
        <pc:spChg chg="mod">
          <ac:chgData name="Neemias e Catia Lima" userId="b77af7bd85500281" providerId="LiveId" clId="{54B1A57A-C786-444F-87E3-275624BB1A25}" dt="2019-08-03T09:27:31.940" v="4"/>
          <ac:spMkLst>
            <pc:docMk/>
            <pc:sldMk cId="3683219421" sldId="282"/>
            <ac:spMk id="12" creationId="{00000000-0000-0000-0000-000000000000}"/>
          </ac:spMkLst>
        </pc:spChg>
      </pc:sldChg>
      <pc:sldChg chg="addSp delSp modSp">
        <pc:chgData name="Neemias e Catia Lima" userId="b77af7bd85500281" providerId="LiveId" clId="{54B1A57A-C786-444F-87E3-275624BB1A25}" dt="2019-08-03T09:36:07.782" v="41" actId="1440"/>
        <pc:sldMkLst>
          <pc:docMk/>
          <pc:sldMk cId="3902406419" sldId="283"/>
        </pc:sldMkLst>
        <pc:spChg chg="mod">
          <ac:chgData name="Neemias e Catia Lima" userId="b77af7bd85500281" providerId="LiveId" clId="{54B1A57A-C786-444F-87E3-275624BB1A25}" dt="2019-08-03T09:29:06.401" v="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54B1A57A-C786-444F-87E3-275624BB1A25}" dt="2019-08-03T09:30:42.765" v="27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e Catia Lima" userId="b77af7bd85500281" providerId="LiveId" clId="{54B1A57A-C786-444F-87E3-275624BB1A25}" dt="2019-08-03T09:35:27.672" v="36" actId="478"/>
          <ac:picMkLst>
            <pc:docMk/>
            <pc:sldMk cId="3902406419" sldId="283"/>
            <ac:picMk id="32" creationId="{B02BEA6A-20A5-4DDC-97C0-6E7BCF018496}"/>
          </ac:picMkLst>
        </pc:picChg>
        <pc:picChg chg="add mod">
          <ac:chgData name="Neemias e Catia Lima" userId="b77af7bd85500281" providerId="LiveId" clId="{54B1A57A-C786-444F-87E3-275624BB1A25}" dt="2019-08-03T09:36:07.782" v="41" actId="1440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54B1A57A-C786-444F-87E3-275624BB1A25}" dt="2019-08-03T09:41:31.112" v="88"/>
        <pc:sldMkLst>
          <pc:docMk/>
          <pc:sldMk cId="2424059023" sldId="284"/>
        </pc:sldMkLst>
        <pc:spChg chg="mod">
          <ac:chgData name="Neemias e Catia Lima" userId="b77af7bd85500281" providerId="LiveId" clId="{54B1A57A-C786-444F-87E3-275624BB1A25}" dt="2019-08-03T09:36:43.104" v="4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54B1A57A-C786-444F-87E3-275624BB1A25}" dt="2019-08-03T09:37:55.976" v="59" actId="20577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54B1A57A-C786-444F-87E3-275624BB1A25}" dt="2019-08-03T09:41:31.112" v="88"/>
          <ac:picMkLst>
            <pc:docMk/>
            <pc:sldMk cId="2424059023" sldId="284"/>
            <ac:picMk id="17" creationId="{C60AEC74-BA5E-4E03-AA45-FC11AC8799BD}"/>
          </ac:picMkLst>
        </pc:picChg>
        <pc:picChg chg="del">
          <ac:chgData name="Neemias e Catia Lima" userId="b77af7bd85500281" providerId="LiveId" clId="{54B1A57A-C786-444F-87E3-275624BB1A25}" dt="2019-08-03T09:41:30.428" v="87" actId="478"/>
          <ac:picMkLst>
            <pc:docMk/>
            <pc:sldMk cId="2424059023" sldId="284"/>
            <ac:picMk id="23" creationId="{55F514A9-D21C-45A8-B46F-D7A5E12FBAD7}"/>
          </ac:picMkLst>
        </pc:picChg>
      </pc:sldChg>
      <pc:sldChg chg="addSp delSp modSp">
        <pc:chgData name="Neemias e Catia Lima" userId="b77af7bd85500281" providerId="LiveId" clId="{54B1A57A-C786-444F-87E3-275624BB1A25}" dt="2019-08-03T09:54:49.706" v="117" actId="20577"/>
        <pc:sldMkLst>
          <pc:docMk/>
          <pc:sldMk cId="2241968852" sldId="285"/>
        </pc:sldMkLst>
        <pc:spChg chg="mod">
          <ac:chgData name="Neemias e Catia Lima" userId="b77af7bd85500281" providerId="LiveId" clId="{54B1A57A-C786-444F-87E3-275624BB1A25}" dt="2019-08-03T09:52:54.849" v="9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54B1A57A-C786-444F-87E3-275624BB1A25}" dt="2019-08-03T09:54:49.706" v="117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e Catia Lima" userId="b77af7bd85500281" providerId="LiveId" clId="{54B1A57A-C786-444F-87E3-275624BB1A25}" dt="2019-08-03T09:53:39.306" v="93" actId="478"/>
          <ac:picMkLst>
            <pc:docMk/>
            <pc:sldMk cId="2241968852" sldId="285"/>
            <ac:picMk id="24" creationId="{D4CC4D53-6117-4768-9A0F-3FEC706D3AF8}"/>
          </ac:picMkLst>
        </pc:picChg>
        <pc:picChg chg="add mod">
          <ac:chgData name="Neemias e Catia Lima" userId="b77af7bd85500281" providerId="LiveId" clId="{54B1A57A-C786-444F-87E3-275624BB1A25}" dt="2019-08-03T09:53:57.368" v="98" actId="1440"/>
          <ac:picMkLst>
            <pc:docMk/>
            <pc:sldMk cId="2241968852" sldId="285"/>
            <ac:picMk id="4098" creationId="{FD0272F7-17A6-42F3-A637-A1E8C4824432}"/>
          </ac:picMkLst>
        </pc:picChg>
      </pc:sldChg>
      <pc:sldChg chg="addSp delSp modSp">
        <pc:chgData name="Neemias e Catia Lima" userId="b77af7bd85500281" providerId="LiveId" clId="{54B1A57A-C786-444F-87E3-275624BB1A25}" dt="2019-08-03T10:01:46.453" v="176"/>
        <pc:sldMkLst>
          <pc:docMk/>
          <pc:sldMk cId="1959249856" sldId="286"/>
        </pc:sldMkLst>
        <pc:spChg chg="mod">
          <ac:chgData name="Neemias e Catia Lima" userId="b77af7bd85500281" providerId="LiveId" clId="{54B1A57A-C786-444F-87E3-275624BB1A25}" dt="2019-08-03T09:58:17.024" v="13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54B1A57A-C786-444F-87E3-275624BB1A25}" dt="2019-08-03T09:59:09.945" v="153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e Catia Lima" userId="b77af7bd85500281" providerId="LiveId" clId="{54B1A57A-C786-444F-87E3-275624BB1A25}" dt="2019-08-03T10:01:46.006" v="175" actId="478"/>
          <ac:picMkLst>
            <pc:docMk/>
            <pc:sldMk cId="1959249856" sldId="286"/>
            <ac:picMk id="16" creationId="{0F81F82A-9338-48D6-82E4-209431417D3D}"/>
          </ac:picMkLst>
        </pc:picChg>
        <pc:picChg chg="add">
          <ac:chgData name="Neemias e Catia Lima" userId="b77af7bd85500281" providerId="LiveId" clId="{54B1A57A-C786-444F-87E3-275624BB1A25}" dt="2019-08-03T10:01:46.453" v="176"/>
          <ac:picMkLst>
            <pc:docMk/>
            <pc:sldMk cId="1959249856" sldId="286"/>
            <ac:picMk id="17" creationId="{4A5164D5-0D45-4639-BEDE-5C723CB32C35}"/>
          </ac:picMkLst>
        </pc:picChg>
      </pc:sldChg>
      <pc:sldChg chg="modSp">
        <pc:chgData name="Neemias e Catia Lima" userId="b77af7bd85500281" providerId="LiveId" clId="{54B1A57A-C786-444F-87E3-275624BB1A25}" dt="2019-08-03T10:02:59.342" v="185" actId="313"/>
        <pc:sldMkLst>
          <pc:docMk/>
          <pc:sldMk cId="2857006406" sldId="287"/>
        </pc:sldMkLst>
        <pc:spChg chg="mod">
          <ac:chgData name="Neemias e Catia Lima" userId="b77af7bd85500281" providerId="LiveId" clId="{54B1A57A-C786-444F-87E3-275624BB1A25}" dt="2019-08-03T10:02:59.342" v="185" actId="313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">
        <pc:chgData name="Neemias e Catia Lima" userId="b77af7bd85500281" providerId="LiveId" clId="{54B1A57A-C786-444F-87E3-275624BB1A25}" dt="2019-08-03T09:36:15.789" v="43"/>
        <pc:sldMkLst>
          <pc:docMk/>
          <pc:sldMk cId="3032827026" sldId="289"/>
        </pc:sldMkLst>
        <pc:spChg chg="mod">
          <ac:chgData name="Neemias e Catia Lima" userId="b77af7bd85500281" providerId="LiveId" clId="{54B1A57A-C786-444F-87E3-275624BB1A25}" dt="2019-08-03T09:33:43.476" v="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54B1A57A-C786-444F-87E3-275624BB1A25}" dt="2019-08-03T09:29:15.036" v="10"/>
          <ac:spMkLst>
            <pc:docMk/>
            <pc:sldMk cId="3032827026" sldId="289"/>
            <ac:spMk id="14" creationId="{00000000-0000-0000-0000-000000000000}"/>
          </ac:spMkLst>
        </pc:spChg>
        <pc:picChg chg="add">
          <ac:chgData name="Neemias e Catia Lima" userId="b77af7bd85500281" providerId="LiveId" clId="{54B1A57A-C786-444F-87E3-275624BB1A25}" dt="2019-08-03T09:36:15.789" v="43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54B1A57A-C786-444F-87E3-275624BB1A25}" dt="2019-08-03T09:36:15.264" v="42" actId="478"/>
          <ac:picMkLst>
            <pc:docMk/>
            <pc:sldMk cId="3032827026" sldId="289"/>
            <ac:picMk id="3076" creationId="{A369562C-535C-4BBA-8499-2B3A23254203}"/>
          </ac:picMkLst>
        </pc:picChg>
      </pc:sldChg>
      <pc:sldChg chg="addSp delSp modSp">
        <pc:chgData name="Neemias e Catia Lima" userId="b77af7bd85500281" providerId="LiveId" clId="{54B1A57A-C786-444F-87E3-275624BB1A25}" dt="2019-08-03T09:41:20.260" v="86" actId="14100"/>
        <pc:sldMkLst>
          <pc:docMk/>
          <pc:sldMk cId="3772032319" sldId="290"/>
        </pc:sldMkLst>
        <pc:spChg chg="mod">
          <ac:chgData name="Neemias e Catia Lima" userId="b77af7bd85500281" providerId="LiveId" clId="{54B1A57A-C786-444F-87E3-275624BB1A25}" dt="2019-08-03T09:40:13.485" v="7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54B1A57A-C786-444F-87E3-275624BB1A25}" dt="2019-08-03T09:36:52.898" v="4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e Catia Lima" userId="b77af7bd85500281" providerId="LiveId" clId="{54B1A57A-C786-444F-87E3-275624BB1A25}" dt="2019-08-03T09:41:20.260" v="86" actId="14100"/>
          <ac:picMkLst>
            <pc:docMk/>
            <pc:sldMk cId="3772032319" sldId="290"/>
            <ac:picMk id="2050" creationId="{3E1F8323-15E5-4073-88EC-8C43BE3AB970}"/>
          </ac:picMkLst>
        </pc:picChg>
        <pc:picChg chg="del">
          <ac:chgData name="Neemias e Catia Lima" userId="b77af7bd85500281" providerId="LiveId" clId="{54B1A57A-C786-444F-87E3-275624BB1A25}" dt="2019-08-03T09:41:06.864" v="80" actId="478"/>
          <ac:picMkLst>
            <pc:docMk/>
            <pc:sldMk cId="3772032319" sldId="290"/>
            <ac:picMk id="5122" creationId="{CD9BCD83-F831-45AB-B49C-94A3A8733511}"/>
          </ac:picMkLst>
        </pc:picChg>
      </pc:sldChg>
      <pc:sldChg chg="addSp delSp modSp">
        <pc:chgData name="Neemias e Catia Lima" userId="b77af7bd85500281" providerId="LiveId" clId="{54B1A57A-C786-444F-87E3-275624BB1A25}" dt="2019-08-03T09:57:49.310" v="137" actId="6549"/>
        <pc:sldMkLst>
          <pc:docMk/>
          <pc:sldMk cId="1768216317" sldId="291"/>
        </pc:sldMkLst>
        <pc:spChg chg="mod">
          <ac:chgData name="Neemias e Catia Lima" userId="b77af7bd85500281" providerId="LiveId" clId="{54B1A57A-C786-444F-87E3-275624BB1A25}" dt="2019-08-03T09:57:49.310" v="137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54B1A57A-C786-444F-87E3-275624BB1A25}" dt="2019-08-03T09:53:01.693" v="92"/>
          <ac:spMkLst>
            <pc:docMk/>
            <pc:sldMk cId="1768216317" sldId="291"/>
            <ac:spMk id="14" creationId="{00000000-0000-0000-0000-000000000000}"/>
          </ac:spMkLst>
        </pc:spChg>
        <pc:picChg chg="add">
          <ac:chgData name="Neemias e Catia Lima" userId="b77af7bd85500281" providerId="LiveId" clId="{54B1A57A-C786-444F-87E3-275624BB1A25}" dt="2019-08-03T09:54:06.110" v="100"/>
          <ac:picMkLst>
            <pc:docMk/>
            <pc:sldMk cId="1768216317" sldId="291"/>
            <ac:picMk id="16" creationId="{8B81A202-2972-4577-BC80-0260253A9EEC}"/>
          </ac:picMkLst>
        </pc:picChg>
        <pc:picChg chg="del">
          <ac:chgData name="Neemias e Catia Lima" userId="b77af7bd85500281" providerId="LiveId" clId="{54B1A57A-C786-444F-87E3-275624BB1A25}" dt="2019-08-03T09:54:05.712" v="99" actId="478"/>
          <ac:picMkLst>
            <pc:docMk/>
            <pc:sldMk cId="1768216317" sldId="291"/>
            <ac:picMk id="7170" creationId="{D730A846-3D52-4123-A429-FDDD118B4FBC}"/>
          </ac:picMkLst>
        </pc:picChg>
      </pc:sldChg>
      <pc:sldChg chg="addSp delSp modSp">
        <pc:chgData name="Neemias e Catia Lima" userId="b77af7bd85500281" providerId="LiveId" clId="{54B1A57A-C786-444F-87E3-275624BB1A25}" dt="2019-08-03T10:01:39.267" v="174" actId="1440"/>
        <pc:sldMkLst>
          <pc:docMk/>
          <pc:sldMk cId="3757265641" sldId="292"/>
        </pc:sldMkLst>
        <pc:spChg chg="mod">
          <ac:chgData name="Neemias e Catia Lima" userId="b77af7bd85500281" providerId="LiveId" clId="{54B1A57A-C786-444F-87E3-275624BB1A25}" dt="2019-08-03T10:00:12.027" v="16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54B1A57A-C786-444F-87E3-275624BB1A25}" dt="2019-08-03T09:58:23.341" v="14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e Catia Lima" userId="b77af7bd85500281" providerId="LiveId" clId="{54B1A57A-C786-444F-87E3-275624BB1A25}" dt="2019-08-03T10:01:22.131" v="168" actId="478"/>
          <ac:picMkLst>
            <pc:docMk/>
            <pc:sldMk cId="3757265641" sldId="292"/>
            <ac:picMk id="2050" creationId="{EA5456A4-C5C1-4BF1-BAF7-E5F7C76B1B09}"/>
          </ac:picMkLst>
        </pc:picChg>
        <pc:picChg chg="add mod">
          <ac:chgData name="Neemias e Catia Lima" userId="b77af7bd85500281" providerId="LiveId" clId="{54B1A57A-C786-444F-87E3-275624BB1A25}" dt="2019-08-03T10:01:39.267" v="174" actId="1440"/>
          <ac:picMkLst>
            <pc:docMk/>
            <pc:sldMk cId="3757265641" sldId="292"/>
            <ac:picMk id="6146" creationId="{53E99AB8-301F-467E-B173-E75E7DECCD1F}"/>
          </ac:picMkLst>
        </pc:picChg>
      </pc:sldChg>
      <pc:sldChg chg="modSp">
        <pc:chgData name="Neemias e Catia Lima" userId="b77af7bd85500281" providerId="LiveId" clId="{54B1A57A-C786-444F-87E3-275624BB1A25}" dt="2019-08-03T10:02:20.073" v="179"/>
        <pc:sldMkLst>
          <pc:docMk/>
          <pc:sldMk cId="3114938747" sldId="293"/>
        </pc:sldMkLst>
        <pc:spChg chg="mod">
          <ac:chgData name="Neemias e Catia Lima" userId="b77af7bd85500281" providerId="LiveId" clId="{54B1A57A-C786-444F-87E3-275624BB1A25}" dt="2019-08-03T10:02:20.073" v="17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01T17:39:01.632" v="1"/>
      <pc:docMkLst>
        <pc:docMk/>
      </pc:docMkLst>
      <pc:sldChg chg="modSp">
        <pc:chgData name="Neemias e Catia Lima" userId="b77af7bd85500281" providerId="LiveId" clId="{7CAA8B05-7AA4-4452-96DD-61B717C24125}" dt="2019-11-01T17:39:01.632" v="1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64B0F401-E67F-4674-9AC0-6DB035A87130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017989" y="14389"/>
            <a:ext cx="693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Da leitura à compreensão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84658"/>
            <a:ext cx="7264033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"Correndo Filipe, ouviu-o ler o profeta Isaías e perguntou: Compreendes o que vens lendo?" (At 8:30).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40387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96092"/>
            <a:ext cx="7252217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1D35A3-A2C0-47C1-8085-B70E51961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" y="46273"/>
            <a:ext cx="1494740" cy="220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A350337-6EB5-49FE-AA00-D708B43A9F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899" y="503813"/>
            <a:ext cx="2619550" cy="235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calendário de Deus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Ao estudarmos o livro de Daniel, também devemos ter em mente que o tempo profético é medido de acordo com o princípio do dia/ano. Ou seja, um dia na profecia geralmente equivale a um ano no tempo histórico real. Assim, por exemplo, a profecia das 2.300 tardes e manhãs deve ser entendida como se referindo a 2.300 anos. Semelhantemente, a profecia das 70 semanas deve ser entendida como sendo 490 anos. Essa escala de tempo parece correta por algumas razões: (1) Já que as visões são simbólicas, os tempos indicados também devem ser simbólicos; (2) Visto que os eventos descritos nas visões se desdobram por longos períodos de tempo, e mesmo até o ‘'tempo do fim” em alguns casos, os períodos relacionados a essas profecias devem ser interpretados da mesma forma; (3) O princípio do dia/ano é confirmado em Daniel.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655AC565-6F9A-4637-BC84-DB52A3ED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7E75D3F-2B2C-4438-B66F-D22DB85434A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8A1D82C-F9FC-48DD-8A8C-42585BF8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219333-35AE-4034-93DF-9C96A6A1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ABD1B52-9439-4F5A-A50E-23AB65237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Resultado de imagem para calendario de deus">
            <a:extLst>
              <a:ext uri="{FF2B5EF4-FFF2-40B4-BE49-F238E27FC236}">
                <a16:creationId xmlns:a16="http://schemas.microsoft.com/office/drawing/2014/main" id="{4F7C354A-29EA-4A48-AE0D-515B7CCEB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/>
          <a:stretch/>
        </p:blipFill>
        <p:spPr bwMode="auto">
          <a:xfrm>
            <a:off x="7497260" y="1314951"/>
            <a:ext cx="1639835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relevância contemporânea de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Qual é o interesse de Deus em nossas lutas?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9:23; 10:11,12;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10:29-31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precisamos desaprender do que o mundo nos ensina?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C8DC0D49-EB02-4BED-81F9-4ECE5A4A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C7A4FDF-8062-4C57-9B2F-9F36705FB83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17" name="Picture 2" descr="Resultado de imagem para O decreto de Artaxerxes">
            <a:extLst>
              <a:ext uri="{FF2B5EF4-FFF2-40B4-BE49-F238E27FC236}">
                <a16:creationId xmlns:a16="http://schemas.microsoft.com/office/drawing/2014/main" id="{4A5164D5-0D45-4639-BEDE-5C723CB3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68" y="1445753"/>
            <a:ext cx="1575372" cy="1646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88A9F0D-E7BC-49EE-92CD-95FD33639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D62B14D-707E-4FED-8D95-672B57734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EEB0D6F-127E-4558-829C-D5755A979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relevância contemporânea de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Deus continua sendo soberano em nossa vida. Mesmo quando as coisas dão errado, o Senhor atua por entre os caprichos humanos para beneficiar Seus filhos. A experiência de Daniel em Babilônia se parece com a de José no Egito e a de Ester na Pérsia.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2. Deus dirige o curso da História. As vezes nos sentimos aflitos por este mundo confuso e sem propósito, repleto de pecado e violência. Mas a mensagem de Daniel é que Deus está no controle.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3. Deus apresenta um exemplo para Seu povo do tempo do fim. Daniel e seus amigos servem como exemplos para nossa vida em uma sociedade que defende uma visão de mundo muitas vezes em desacordo com a da Bíblia.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F95FFF39-7429-47FF-A638-4500CFD0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0078DBB2-5F7E-49BB-828C-BC5777E9C92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6146" name="Picture 2" descr="Resultado de imagem para O decreto de Artaxerxes">
            <a:extLst>
              <a:ext uri="{FF2B5EF4-FFF2-40B4-BE49-F238E27FC236}">
                <a16:creationId xmlns:a16="http://schemas.microsoft.com/office/drawing/2014/main" id="{53E99AB8-301F-467E-B173-E75E7DEC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68" y="1445753"/>
            <a:ext cx="1575372" cy="1646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85912FA-B035-4D4C-ABA1-52D9C43D5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EF44C72-9C6D-435D-AD51-763D0187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BE5D88C-8E6A-4816-B2A8-167F82624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importantes assuntos que dizem respeito à nossa salvação não foram deixados envoltos em mistério. Não foram revelados de tal maneira a tornar perplexo e transviar o honesto pesquisador da verdade. Disse o Senhor pelo profeta Habacuque: ‘Escreve a visão, e torna-a bem legível [...] para que a possa ler o que correndo passa’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2:2, ARC). A Palavra de Deus é clara a todos os que a estudam com coração devoto. Todo coração verdadeiramente sincero virá à luz da verdade. ‘A luz semeia-se para o justo’ (SI 97:11, ARC). E nenhuma igreja poderá progredir na santificação a menos que seus membros estejam fervorosamente em busca da verdade, como um tesouro escondido” (Ellen G. White, O Grande Conflito, p. 521, 522).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06" y="1207730"/>
            <a:ext cx="1676400" cy="2401697"/>
          </a:xfrm>
          <a:prstGeom prst="rect">
            <a:avLst/>
          </a:prstGeom>
        </p:spPr>
      </p:pic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85865350-198C-4EF8-A8CA-ABE58AE7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5333FD0-26E9-4110-906F-4E6C9179B41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55FF450-40DD-4592-B57C-DFE25DF74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3D194E-9F31-447C-801D-94D9CD3F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6122E69-2638-4D13-B16D-4D901CD8D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Deus não é apenas soberano sobre as nações, mas também está familiarizado com cada um de nós no nível mais profundo. Como vemos em Daniel 2, Ele deu um sonho a um rei pagão. O fato de poder entrar na mente de alguém enquanto essa pessoa dorme e colocar ali um sonho revela uma proximidade que não podemos sequer começar a compreender. Ao mesmo tempo, a natureza do sonho revela que Deus controla os grandes impérios do mundo e sabe como tudo vai acabar. Essas descrições da realidade nos confortam e nos trazem esperança? Como você se sente ao saber que o Senhor conhece seus pensamentos? Por que a mensagem da cruz de Cristo é tão importante?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Qual é a diferença entre profecias clássicas e apocalípticas? Cite exemplos bíblicos.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06" y="1197100"/>
            <a:ext cx="1676400" cy="2401697"/>
          </a:xfrm>
          <a:prstGeom prst="rect">
            <a:avLst/>
          </a:prstGeom>
        </p:spPr>
      </p:pic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70305D34-F0DA-4648-AFF3-E95B48B7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3C771E4-F2D5-487A-B577-3F81E4681D2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787891C-AADF-4CEC-AE5B-81C22BDF0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6296839-36BA-4224-8400-835F9D6D2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8BBA7D6-65B8-48E3-BA6E-BD11F042A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Imagem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53661" y="876000"/>
            <a:ext cx="7091418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Primeiramente, é preciso sempre lembrar que, assim como em toda a Bíblia, Cristo é o centro do livro de Daniel.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Em segundo lugar, Daniel está organizado de uma forma que revela beleza literária e nos ajuda a compreender seu foco principal. Terceiro, precisamos perceber a diferença entre profecias clássicas e apocalípticas. Isso nos ajudará a distinguir entre as profecias de Daniel e as de outros livros como Isaías, Amós e Jeremias. Quarto, ao estudar os as profecias de tempo de Daniel, devemos entender que os esboços proféticos de Daniel se estendem por longos períodos e são medidos de acordo com o princípio do dia/ano. Quinto, devemos enfatizar que o livro de Daniel não apenas comunica informações proféticas, mas é profundamente relevante para nossa vida pessoal e o desenvolvimento da comunhão com Deus.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profeta jeremias">
            <a:extLst>
              <a:ext uri="{FF2B5EF4-FFF2-40B4-BE49-F238E27FC236}">
                <a16:creationId xmlns:a16="http://schemas.microsoft.com/office/drawing/2014/main" id="{E142E247-6554-4EB7-94F7-18383995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2" y="1371413"/>
            <a:ext cx="1654629" cy="192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699580A-9C3E-45F4-81D1-69559C93D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9F9DAAF-DCCD-456E-AAD2-69C634436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Cristo: o centro do Livro de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73349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Lucas 24:25-27, João 5:39 e 2 Coríntios 1:19,20. Em que aspectos Cristo é o centro das Escrituras?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 meio às lutas, provações ou em momentos de felicidade e prosperidade, como podemos aprendera manter Cristo no centro da nossa vida? Porque é tão importante fazer isso?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6" name="Picture 13" descr="Imagem relacionada">
            <a:extLst>
              <a:ext uri="{FF2B5EF4-FFF2-40B4-BE49-F238E27FC236}">
                <a16:creationId xmlns:a16="http://schemas.microsoft.com/office/drawing/2014/main" id="{6869402E-CDB2-4AE1-BBE0-1272A9A9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75C6DFB-6A3A-4136-8103-925B326D26A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30150B-70CD-4942-A54B-20305FD3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857C57F-46B6-423D-ADE4-954BCB53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0D1D77B-24F3-4623-8807-7CF849011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Resultado de imagem para jesus e a bíblia">
            <a:extLst>
              <a:ext uri="{FF2B5EF4-FFF2-40B4-BE49-F238E27FC236}">
                <a16:creationId xmlns:a16="http://schemas.microsoft.com/office/drawing/2014/main" id="{102A43F1-1323-4AD9-B151-36ABAE35D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7160" r="7060" b="6148"/>
          <a:stretch/>
        </p:blipFill>
        <p:spPr bwMode="auto">
          <a:xfrm>
            <a:off x="7453173" y="1264872"/>
            <a:ext cx="1683922" cy="15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Cristo: o centro do Livro de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87170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Não há dúvida de que Cristo é central às Escrituras, e isso inclui o livro de Daniel. O segundo capítulo descreve a figura da pedra do fim dos tempos (escatológica) para indicar que o reino de Cristo enfim substituirá todos os reinos do mundo. O capítulo 3 revela Cristo andando com Seus servos fiéis dentro de uma fornalha de fogo. O capítulo 7 descreve o Messias como o Filho do homem recebendo o reino e dominando sobre Seu povo. O capítulo 8 mostra Jesus como Sacerdote do santuário celestial. O capítulo 9 retrata Cristo como a vítima sacrifical cuja morte reconfirma a aliança entre Deus e Seu povo. E os capítulos 10 a 12 apresentam Jesus como Miguel, o Comandante-chefe que luta contra as forças do mal e resgata vitoriosamente o povo de Deus da opressão e até mesmo do poder da morte. Em cada capítulo do livro há alguma experiência do poder de JESUS.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3" name="Picture 13" descr="Imagem relacionada">
            <a:extLst>
              <a:ext uri="{FF2B5EF4-FFF2-40B4-BE49-F238E27FC236}">
                <a16:creationId xmlns:a16="http://schemas.microsoft.com/office/drawing/2014/main" id="{5FF1BA55-F722-428F-9323-B8925508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7A7306A-1FEE-414E-9D1E-77A83339356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1166CFE-DD64-4AB1-AD26-B9EF2D693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BBB2E4E-C6CD-44C4-965D-9362CB705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F2236B4-A5F4-4E73-AC1B-796B73CB5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ultado de imagem para jesus e a bíblia">
            <a:extLst>
              <a:ext uri="{FF2B5EF4-FFF2-40B4-BE49-F238E27FC236}">
                <a16:creationId xmlns:a16="http://schemas.microsoft.com/office/drawing/2014/main" id="{DD78910C-68B7-4B03-AF48-C8846390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7160" r="7060" b="6148"/>
          <a:stretch/>
        </p:blipFill>
        <p:spPr bwMode="auto">
          <a:xfrm>
            <a:off x="7453173" y="1264872"/>
            <a:ext cx="1683922" cy="15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estrutura do livro de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4306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Que grande esperança estes textos apresentam em relação às nossas perspectivas de longo prazo?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2:44; SI 9:7-12; 2Pe 3:11-13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3" name="Picture 13" descr="Imagem relacionada">
            <a:extLst>
              <a:ext uri="{FF2B5EF4-FFF2-40B4-BE49-F238E27FC236}">
                <a16:creationId xmlns:a16="http://schemas.microsoft.com/office/drawing/2014/main" id="{77D0039E-73ED-4322-BC14-D6525DCF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A15BD20-CA67-4B42-A580-F52F8676B74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1026" name="Picture 2" descr="Resultado de imagem para Resumo dos reis e eventos de Neemias">
            <a:extLst>
              <a:ext uri="{FF2B5EF4-FFF2-40B4-BE49-F238E27FC236}">
                <a16:creationId xmlns:a16="http://schemas.microsoft.com/office/drawing/2014/main" id="{D7169859-B1A7-4512-BF36-F21DEAEC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37" y="1228814"/>
            <a:ext cx="1528965" cy="2091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C4F9DFC-7017-4B85-A749-B767D6D5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4871F36-F116-415D-BC70-2A155A8FB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BCD2E65-875D-4B9B-A39A-3684E752A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E7AA2C1-6AE7-4BE9-B99A-175A76178F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507"/>
          <a:stretch/>
        </p:blipFill>
        <p:spPr>
          <a:xfrm>
            <a:off x="60974" y="1973179"/>
            <a:ext cx="7430627" cy="2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estrutura do livro de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73800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livro de Daniel foi escrito em hebraico e aramaico. A seção em aramaico (capítulos 2-7) revela a seguinte estrutura, que reforça uma mensagem central dessa seção e do livro: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A. Visão de Nabucodonosor sobre quatro reinos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B. Deus livra os companheiros de Daniel da fornalha ardente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C. Juízo sobre Nabucodonosor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C’ Juízo sobre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Belsazar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B’. Deus liberta Daniel da cova dos leões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A’. Visão de Daniel sobre os quatro reinos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livro de Daniel, Deus também usou a repetição. Existem quatro ciclos proféticos, que são repetições de uma estrutura básica geral. No fim, essa estrutura mostra a suprema soberania de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5" name="Picture 13" descr="Imagem relacionada">
            <a:extLst>
              <a:ext uri="{FF2B5EF4-FFF2-40B4-BE49-F238E27FC236}">
                <a16:creationId xmlns:a16="http://schemas.microsoft.com/office/drawing/2014/main" id="{7E01D2C2-ABB2-4E1A-A346-3D8F0B2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48FE312-72FE-453A-A10A-223DD83F62C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18" name="Picture 2" descr="Resultado de imagem para Resumo dos reis e eventos de Neemias">
            <a:extLst>
              <a:ext uri="{FF2B5EF4-FFF2-40B4-BE49-F238E27FC236}">
                <a16:creationId xmlns:a16="http://schemas.microsoft.com/office/drawing/2014/main" id="{A82C18A0-8C9E-4E6B-BF07-C591C776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37" y="1228814"/>
            <a:ext cx="1528965" cy="2091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2D375C1E-F577-4B35-AF3A-DF0FDAE3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F53148D-D2EC-4426-A6A2-D37A0CEA2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2BDC2EA-F863-404A-8190-E64EE6DD0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Profecias apocalípticas em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Jonas 3:3-10. Essa é uma profecia clássica ou apocalíptica? Justifique sua resposta. E quanto a Daniel 7:6?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Alguns esperam que os eventos finais da História ocorram no Oriente Médio. O que há de errado com essa interpretação? Como o conhecimento da diferença entre profecias apocalípticas e clássicas nos esclarece essa questão? Os 3:4, 5;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8:11;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9:1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C8BF414A-7D6B-4A8D-92C7-90622F7C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F25D5E1-90B0-40FE-B9AE-3291F37486B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2378788-1854-49BF-BB9B-3B451F82E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D9326E6-985B-4F66-910B-561B06E7D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82EDEF-AE68-4647-883F-D8948BDD1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Resultado de imagem para Profecias apocalípticas em Daniel">
            <a:extLst>
              <a:ext uri="{FF2B5EF4-FFF2-40B4-BE49-F238E27FC236}">
                <a16:creationId xmlns:a16="http://schemas.microsoft.com/office/drawing/2014/main" id="{7149A764-A194-4E73-B46C-36F072484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"/>
          <a:stretch/>
        </p:blipFill>
        <p:spPr bwMode="auto">
          <a:xfrm>
            <a:off x="7548828" y="1497883"/>
            <a:ext cx="1544396" cy="196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Profecias apocalípticas em Daniel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73800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As profecias apocalípticas apresentam algumas características peculiares que as diferenciam das chamadas profecias clássicas: Visões e sonhos. Nas profecias apocalípticas, Deus usa principalmente sonhos e visões para transmitir Sua mensagem ao profeta. Simbolismo composto. Enquanto na profecia clássica há uma quantidade limitada de simbolismo, principalmente envolvendo símbolos verdadeiros, na profecia apocalíptica Deus mostra símbolos e imagens além do mundo da realidade humana. Soberania e incondicionalidade divinas. Nelas, o Senhor revela a ascensão e a queda dos impérios desde os dias de Daniel até o fim. Essas profecias se baseiam na presciência e soberania de Deus, e se cumprirão independentemente das escolhas humanas.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7" name="Picture 13" descr="Imagem relacionada">
            <a:extLst>
              <a:ext uri="{FF2B5EF4-FFF2-40B4-BE49-F238E27FC236}">
                <a16:creationId xmlns:a16="http://schemas.microsoft.com/office/drawing/2014/main" id="{2938D2DE-E258-46BB-9E7B-1477BF36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48BA098-1985-4D62-912C-64BC7FA6874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476916A-BB25-4008-9C2C-58EA4596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E40DAE9-718D-4E5C-9906-3978CEB77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A54C4BA-3022-489E-BB55-6DC017315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Resultado de imagem para Profecias apocalípticas em Daniel">
            <a:extLst>
              <a:ext uri="{FF2B5EF4-FFF2-40B4-BE49-F238E27FC236}">
                <a16:creationId xmlns:a16="http://schemas.microsoft.com/office/drawing/2014/main" id="{A37400EC-B8BC-485B-8860-FE86B92B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4"/>
          <a:stretch/>
        </p:blipFill>
        <p:spPr bwMode="auto">
          <a:xfrm>
            <a:off x="7548828" y="1497883"/>
            <a:ext cx="1544396" cy="196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calendário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738627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Números 14:34 e Ezequiel 4:5,6. Em linguagem profética, o que um "dia" geralmente representa?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Algumas dessas profecias de tempo abrangem centenas, até milhares de anos. O que isso deve nos ensinar sobre paciência?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12" name="Picture 13" descr="Imagem relacionada">
            <a:extLst>
              <a:ext uri="{FF2B5EF4-FFF2-40B4-BE49-F238E27FC236}">
                <a16:creationId xmlns:a16="http://schemas.microsoft.com/office/drawing/2014/main" id="{2508FF60-1D6B-4948-8C1B-D94F66D5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73" y="3910146"/>
            <a:ext cx="824798" cy="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0A5590-3756-415A-A574-B222ED30401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158BB93-095E-4043-8548-6F77AC6C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24640"/>
            <a:ext cx="86399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 24:25-27; 2Pe 3:11-13; Jn 3:3-10; Nm 14:34; Dn 9:23; 10:11,12</a:t>
            </a:r>
            <a:endParaRPr lang="pt-BR" altLang="pt-BR" sz="1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0C19529-5FBC-419E-8A6B-209D5A911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16" y="3705138"/>
            <a:ext cx="910348" cy="12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55D96F1-8E05-4655-A9EB-03B583883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7167" y="-50"/>
            <a:ext cx="1284276" cy="81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Resultado de imagem para calendario de deus">
            <a:extLst>
              <a:ext uri="{FF2B5EF4-FFF2-40B4-BE49-F238E27FC236}">
                <a16:creationId xmlns:a16="http://schemas.microsoft.com/office/drawing/2014/main" id="{40C9162B-917F-40AA-B704-F9949FAC5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/>
          <a:stretch/>
        </p:blipFill>
        <p:spPr bwMode="auto">
          <a:xfrm>
            <a:off x="7497260" y="1314951"/>
            <a:ext cx="1639835" cy="205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3067</TotalTime>
  <Words>1817</Words>
  <Application>Microsoft Office PowerPoint</Application>
  <PresentationFormat>Personalizar</PresentationFormat>
  <Paragraphs>134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 Light</vt:lpstr>
      <vt:lpstr>Calibri</vt:lpstr>
      <vt:lpstr>Arial Black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e Catia Lima</cp:lastModifiedBy>
  <cp:revision>214</cp:revision>
  <dcterms:created xsi:type="dcterms:W3CDTF">2014-05-23T17:49:12Z</dcterms:created>
  <dcterms:modified xsi:type="dcterms:W3CDTF">2019-11-01T17:39:06Z</dcterms:modified>
</cp:coreProperties>
</file>