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57" r:id="rId4"/>
    <p:sldId id="297" r:id="rId5"/>
    <p:sldId id="298" r:id="rId6"/>
    <p:sldId id="272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21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D12"/>
    <a:srgbClr val="191759"/>
    <a:srgbClr val="6E77AC"/>
    <a:srgbClr val="5868B0"/>
    <a:srgbClr val="FFFFFF"/>
    <a:srgbClr val="DEBF5D"/>
    <a:srgbClr val="E8E7E0"/>
    <a:srgbClr val="7A80B2"/>
    <a:srgbClr val="CAC8C6"/>
    <a:srgbClr val="DE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458912"/>
          </a:xfrm>
        </p:spPr>
        <p:txBody>
          <a:bodyPr anchor="b">
            <a:normAutofit/>
          </a:bodyPr>
          <a:lstStyle>
            <a:lvl1pPr algn="ctr">
              <a:defRPr sz="4800">
                <a:latin typeface="Impact" panose="020B080603090205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4117-06B2-4DB2-A3F6-A7C1B28160AF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F0BC-C67F-4EF9-A8C6-AA95A28A4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6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4117-06B2-4DB2-A3F6-A7C1B28160AF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F0BC-C67F-4EF9-A8C6-AA95A28A4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39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5" y="15843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34117-06B2-4DB2-A3F6-A7C1B28160AF}" type="datetimeFigureOut">
              <a:rPr lang="pt-BR" smtClean="0"/>
              <a:t>30/01/2019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BF0BC-C67F-4EF9-A8C6-AA95A28A42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40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441700" y="2597488"/>
            <a:ext cx="5222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essência da adoração é viver em Sua presença a cada dia, ter a noção constante que Ele está conosco, conforme prometeu, até o fim dos tempos.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F5657A-51FC-42BD-9E9A-DBE33FF24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1"/>
          <a:stretch/>
        </p:blipFill>
        <p:spPr>
          <a:xfrm>
            <a:off x="0" y="1343024"/>
            <a:ext cx="9144000" cy="55149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8839" y="1975188"/>
            <a:ext cx="70545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ADORAÇÃO VERDADEIRA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387A80-3838-44A7-9282-C7B0C34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9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"/>
          <a:stretch/>
        </p:blipFill>
        <p:spPr>
          <a:xfrm>
            <a:off x="0" y="1362075"/>
            <a:ext cx="9144000" cy="54959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57539" y="1801713"/>
            <a:ext cx="32667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Nossa busca diária por meio da oração, meditação na Bíblia e</a:t>
            </a:r>
          </a:p>
          <a:p>
            <a:pPr algn="ctr"/>
            <a:r>
              <a:rPr lang="pt-BR" sz="2400" b="1" dirty="0"/>
              <a:t>Espírito de Profecia deve ser por uma vida de adoração autêntica.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7E885B-095C-454D-83BC-AA7716AC3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0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38539" y="1806430"/>
            <a:ext cx="7978461" cy="437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dirty="0"/>
              <a:t>Adoração é a razão de nossa existência;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Adoração define quem é de Deus;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Adoramos pelo que Jesus fez na cruz;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Adoramos pelo que Ele faz no Céus por nós;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Adoração cristã é glorificar a Deus, louvá-Lo e agradecer-Lhe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pelo que Ele é, incondicional ao que Ele me proporciona;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Adoração é buscar (Jeremias 29:11-14);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Adoração é receber perdão (1 João 1:8-9);</a:t>
            </a:r>
          </a:p>
          <a:p>
            <a:pPr>
              <a:lnSpc>
                <a:spcPct val="130000"/>
              </a:lnSpc>
            </a:pPr>
            <a:r>
              <a:rPr lang="pt-BR" sz="2400" dirty="0"/>
              <a:t>Adoração é disponibilidade (Isaías 6:7-8).</a:t>
            </a:r>
          </a:p>
        </p:txBody>
      </p:sp>
      <p:sp>
        <p:nvSpPr>
          <p:cNvPr id="2" name="Triângulo isósceles 1"/>
          <p:cNvSpPr/>
          <p:nvPr/>
        </p:nvSpPr>
        <p:spPr>
          <a:xfrm rot="5400000">
            <a:off x="756278" y="2020646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isósceles 3"/>
          <p:cNvSpPr/>
          <p:nvPr/>
        </p:nvSpPr>
        <p:spPr>
          <a:xfrm rot="5400000">
            <a:off x="756278" y="2481259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/>
          <p:cNvSpPr/>
          <p:nvPr/>
        </p:nvSpPr>
        <p:spPr>
          <a:xfrm rot="5400000">
            <a:off x="740089" y="2951915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riângulo isósceles 5"/>
          <p:cNvSpPr/>
          <p:nvPr/>
        </p:nvSpPr>
        <p:spPr>
          <a:xfrm rot="5400000">
            <a:off x="740089" y="3433761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/>
        </p:nvSpPr>
        <p:spPr>
          <a:xfrm rot="5400000">
            <a:off x="740089" y="3917431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 rot="5400000">
            <a:off x="740089" y="4782615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 rot="5400000">
            <a:off x="740089" y="5343422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isósceles 28"/>
          <p:cNvSpPr/>
          <p:nvPr/>
        </p:nvSpPr>
        <p:spPr>
          <a:xfrm rot="5400000">
            <a:off x="756278" y="5771604"/>
            <a:ext cx="355600" cy="241300"/>
          </a:xfrm>
          <a:prstGeom prst="triangle">
            <a:avLst/>
          </a:prstGeom>
          <a:solidFill>
            <a:srgbClr val="7A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Triângulo isósceles 29"/>
          <p:cNvSpPr/>
          <p:nvPr/>
        </p:nvSpPr>
        <p:spPr>
          <a:xfrm rot="5400000">
            <a:off x="649445" y="2020646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5400000">
            <a:off x="649445" y="2481259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isósceles 31"/>
          <p:cNvSpPr/>
          <p:nvPr/>
        </p:nvSpPr>
        <p:spPr>
          <a:xfrm rot="5400000">
            <a:off x="633256" y="2951915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/>
          <p:cNvSpPr/>
          <p:nvPr/>
        </p:nvSpPr>
        <p:spPr>
          <a:xfrm rot="5400000">
            <a:off x="633256" y="3433761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Triângulo isósceles 33"/>
          <p:cNvSpPr/>
          <p:nvPr/>
        </p:nvSpPr>
        <p:spPr>
          <a:xfrm rot="5400000">
            <a:off x="633256" y="3917431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Triângulo isósceles 34"/>
          <p:cNvSpPr/>
          <p:nvPr/>
        </p:nvSpPr>
        <p:spPr>
          <a:xfrm rot="5400000">
            <a:off x="633256" y="4782615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riângulo isósceles 35"/>
          <p:cNvSpPr/>
          <p:nvPr/>
        </p:nvSpPr>
        <p:spPr>
          <a:xfrm rot="5400000">
            <a:off x="633256" y="5343422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Triângulo isósceles 36"/>
          <p:cNvSpPr/>
          <p:nvPr/>
        </p:nvSpPr>
        <p:spPr>
          <a:xfrm rot="5400000">
            <a:off x="649445" y="5771604"/>
            <a:ext cx="355600" cy="2413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4BE4E18-5CC4-4C2E-AF9C-BD375607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>
          <a:xfrm>
            <a:off x="0" y="1292225"/>
            <a:ext cx="9144000" cy="557847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71839" y="1911688"/>
            <a:ext cx="800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MULHER SAMARITANA</a:t>
            </a:r>
            <a:endParaRPr lang="pt-BR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6873D3-7B63-4927-914C-C8A8ADE6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465"/>
            <a:ext cx="9144000" cy="637953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163919" y="2902288"/>
            <a:ext cx="4816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rgbClr val="E8E7E0"/>
                </a:solidFill>
                <a:latin typeface="Impact" panose="020B0806030902050204" pitchFamily="34" charset="0"/>
              </a:rPr>
              <a:t>João 4:1-26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92986-7758-4815-872B-C18B4B1FD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90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03688"/>
            <a:ext cx="5003800" cy="50038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404039" y="1989679"/>
            <a:ext cx="7054535" cy="3265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DEB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LIÇÕES 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DEB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DESSA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DEB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446472-856E-4E2A-868C-ED15F6FE0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r="1279"/>
          <a:stretch/>
        </p:blipFill>
        <p:spPr>
          <a:xfrm>
            <a:off x="0" y="1350169"/>
            <a:ext cx="9144000" cy="550783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08439" y="4544217"/>
            <a:ext cx="7054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5400" dirty="0">
                <a:solidFill>
                  <a:srgbClr val="191759"/>
                </a:solidFill>
                <a:latin typeface="Impact" panose="020B0806030902050204" pitchFamily="34" charset="0"/>
              </a:rPr>
              <a:t>JESUS CONHECE </a:t>
            </a:r>
          </a:p>
          <a:p>
            <a:pPr algn="r"/>
            <a:r>
              <a:rPr lang="pt-BR" sz="5400" dirty="0">
                <a:solidFill>
                  <a:srgbClr val="191759"/>
                </a:solidFill>
                <a:latin typeface="Impact" panose="020B0806030902050204" pitchFamily="34" charset="0"/>
              </a:rPr>
              <a:t>NOSSA HISTÓRIA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29" y="2309472"/>
            <a:ext cx="2234745" cy="22347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9498F8-76C7-47A5-9CB9-ED86FF44E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4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357"/>
            <a:ext cx="9144000" cy="60976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23591" y="1894808"/>
            <a:ext cx="7896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relato nos lembra que Jesus conhece a nossa história como Ele conhecia a desta mulher. Mas, muito mais que isso, Ele se interessa em transformar o coração e a vida de todos. Porque Jesus mudou a conversa com a mulher samaritana para questões de adoração? Envolvendo os locais de culto dos samaritanos e judeus,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Gerizim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Jerusalém?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42DC69-0157-4E8A-8811-358B2DFD0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6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3305" y="1525244"/>
            <a:ext cx="8477390" cy="2721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i="1" dirty="0"/>
              <a:t>“Porque para Judeus e Samaritanos adoração significa sacrifício. O sacrifício, por sua vez, significa perdão, renovação e até mesmo salvação. A mulher samaritana necessitava de perdão e renovação. Ela realmente precisava de Jesus para renovar sua vida e para poder adorar a Deus “em espírito e em verdade” (v. 23). </a:t>
            </a:r>
          </a:p>
          <a:p>
            <a:pPr algn="ctr">
              <a:lnSpc>
                <a:spcPct val="120000"/>
              </a:lnSpc>
            </a:pPr>
            <a:r>
              <a:rPr lang="pt-BR" sz="2400" i="1" dirty="0"/>
              <a:t>Adoração Autêntica, p.29.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F972D6-E4C4-4DE8-998E-C4A14B05D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6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C25012-2500-4780-8581-A09DEB173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66" y="1345993"/>
            <a:ext cx="7603633" cy="515640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41153" y="1917132"/>
            <a:ext cx="4991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Ela não sabia, mas o que ela mais necessitava era conhecer Jesus, </a:t>
            </a:r>
          </a:p>
          <a:p>
            <a:r>
              <a:rPr lang="pt-BR" sz="3600" dirty="0"/>
              <a:t>para poder </a:t>
            </a:r>
            <a:r>
              <a:rPr lang="pt-BR" sz="3600" dirty="0" err="1"/>
              <a:t>adorá-lO</a:t>
            </a:r>
            <a:r>
              <a:rPr lang="pt-BR" sz="3600" dirty="0"/>
              <a:t>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4B76A7-BC1E-44B0-B003-838D7AFC3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9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4"/>
          <a:stretch/>
        </p:blipFill>
        <p:spPr>
          <a:xfrm>
            <a:off x="0" y="1367409"/>
            <a:ext cx="9144000" cy="554139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23543" y="1954993"/>
            <a:ext cx="3468915" cy="405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pt-BR" sz="2400" b="1" dirty="0"/>
              <a:t>Hoje não é diferente, Jesus também nos conhece pessoalmente, mais do que imaginamos. Nós também precisamos conhecê-lo, porque só assim conseguiremos </a:t>
            </a:r>
            <a:r>
              <a:rPr lang="pt-BR" sz="2400" b="1" dirty="0" err="1"/>
              <a:t>adorá-lO</a:t>
            </a:r>
            <a:r>
              <a:rPr lang="pt-BR" sz="2400" b="1" dirty="0"/>
              <a:t> como Ele merece ser adorado.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33A9F9-29EA-4304-8737-7DAEBBA35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2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0" y="1306286"/>
            <a:ext cx="9144000" cy="557348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788665" y="1849732"/>
            <a:ext cx="39489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VERDADEIRA ADORAÇÃO LEVA À MISSÃO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51" y="3973390"/>
            <a:ext cx="2439848" cy="24398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607804-89E8-49B4-906D-56F66786A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" t="10783" r="159" b="6130"/>
          <a:stretch/>
        </p:blipFill>
        <p:spPr>
          <a:xfrm>
            <a:off x="0" y="1335314"/>
            <a:ext cx="9144000" cy="557348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339771" y="1995985"/>
            <a:ext cx="4194627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i="1" dirty="0"/>
              <a:t>Seu coração esteve em contato com o coração de Deus e, por isso, transbordou em amor, adoração, louvor e devoção.” </a:t>
            </a:r>
          </a:p>
          <a:p>
            <a:pPr algn="ctr"/>
            <a:r>
              <a:rPr lang="pt-BR" sz="2000" i="1" dirty="0"/>
              <a:t>(Adoração Autêntica, p.28).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8AC4D8-6610-4251-9E9A-0D413D9AC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6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" b="4345"/>
          <a:stretch/>
        </p:blipFill>
        <p:spPr>
          <a:xfrm>
            <a:off x="0" y="1324429"/>
            <a:ext cx="9144000" cy="554082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4667" y="4224902"/>
            <a:ext cx="7650075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i="1" dirty="0"/>
              <a:t>“E muitos samaritanos daquela cidade creram nele, por causa da palavra da mulher, que testificava: Ele me disse tudo quanto tenho feito.”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6139542" y="5526831"/>
            <a:ext cx="1882540" cy="523220"/>
          </a:xfrm>
          <a:prstGeom prst="rect">
            <a:avLst/>
          </a:prstGeom>
          <a:solidFill>
            <a:srgbClr val="191759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João 4:39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89E888-D319-430C-A41B-BB36D1220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5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499429"/>
            <a:ext cx="9144000" cy="2358571"/>
          </a:xfrm>
          <a:prstGeom prst="rect">
            <a:avLst/>
          </a:prstGeom>
          <a:solidFill>
            <a:srgbClr val="E1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95084" y="4893884"/>
            <a:ext cx="8128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Não há adoração verdadeira quando não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nos envolvemos de alguma forma no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cumprimento da missão.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54" y="1867076"/>
            <a:ext cx="5779491" cy="21186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935BEED-6E24-4ED9-BD9C-06E74B380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" y="0"/>
            <a:ext cx="9141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810"/>
            <a:ext cx="9144000" cy="609219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19867" y="1742959"/>
            <a:ext cx="48778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Adoração é Missão quando nós buscamos conhecer a Jesus e nos envolvemos na missão.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E7F8B4-9A5A-450F-8C1A-79BE50C9E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4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9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/>
          <a:stretch/>
        </p:blipFill>
        <p:spPr>
          <a:xfrm>
            <a:off x="-12700" y="1362075"/>
            <a:ext cx="9156700" cy="549592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9784" y="1809750"/>
            <a:ext cx="7366966" cy="19526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2000" i="1" dirty="0"/>
              <a:t>Os vinte e quatro anciãos se prostram diante daquele que está assentado no trono e adoram aquele que vive para todo o sempre. Eles lançam as suas coroas diante do trono, dizem: “Tu, Senhor e Deus nosso, és digno de receber a glória, a honra e o poder, porque criaste todas as coisas, e por tua vontade elas existem e foram criadas”.</a:t>
            </a:r>
            <a:endParaRPr lang="pt-BR" sz="18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1005C84-112B-46F1-A5F7-C4245CB66D74}"/>
              </a:ext>
            </a:extLst>
          </p:cNvPr>
          <p:cNvSpPr/>
          <p:nvPr/>
        </p:nvSpPr>
        <p:spPr>
          <a:xfrm>
            <a:off x="5499415" y="3677334"/>
            <a:ext cx="2134074" cy="369332"/>
          </a:xfrm>
          <a:prstGeom prst="rect">
            <a:avLst/>
          </a:prstGeom>
          <a:solidFill>
            <a:srgbClr val="15124D"/>
          </a:solidFill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Apocalipse 4:10-11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C8DB51E-5D38-4ED3-B8F2-870BEE944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6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5257800" cy="52578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17839" y="2991415"/>
            <a:ext cx="54003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</a:t>
            </a:r>
            <a:r>
              <a:rPr lang="pt-BR" sz="8000" dirty="0">
                <a:solidFill>
                  <a:srgbClr val="FFED00"/>
                </a:solidFill>
                <a:latin typeface="Impact" panose="020B0806030902050204" pitchFamily="34" charset="0"/>
              </a:rPr>
              <a:t>ADORAÇÃO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BF4283-5A59-4225-9450-FCFD13E21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4" y="4255532"/>
            <a:ext cx="6937376" cy="24627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98839" y="1797388"/>
            <a:ext cx="7054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S. Joseph </a:t>
            </a:r>
            <a:r>
              <a:rPr lang="pt-BR" sz="2400" b="1" dirty="0" err="1"/>
              <a:t>Kidder</a:t>
            </a:r>
            <a:r>
              <a:rPr lang="pt-BR" sz="2400" b="1" dirty="0"/>
              <a:t>, define assim: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33474" y="2536736"/>
            <a:ext cx="6819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/>
              <a:t>“Adoração tem tudo a ver com Deus, com o compromisso com Ele e com o dar-lhe valor, honra glória e devoção.” </a:t>
            </a:r>
          </a:p>
          <a:p>
            <a:pPr algn="ctr"/>
            <a:r>
              <a:rPr lang="pt-BR" sz="2800" i="1" dirty="0"/>
              <a:t>(Adoração Autêntica, p.9).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7E6374-2413-4344-939A-AA85BB261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43998" y="2587901"/>
            <a:ext cx="7680877" cy="1325563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pt-BR" sz="2400" i="1" dirty="0"/>
              <a:t>“O verdadeiro conhecimento de Jesus Cristo guiará tua mente... na direção certa. Comunica a inspiração da verdadeira adoração. E a comunhão da alma com Aquele que lhe é vida. Ao vir em contato com Ele, a mente é atraída para o centro de Sua vida, e inspirada com a essência </a:t>
            </a:r>
            <a:br>
              <a:rPr lang="pt-BR" sz="2400" i="1" dirty="0"/>
            </a:br>
            <a:r>
              <a:rPr lang="pt-BR" sz="2400" i="1" dirty="0"/>
              <a:t>de Sua santidade.”</a:t>
            </a:r>
            <a:endParaRPr lang="pt-BR" sz="1800" i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C41562-C21F-4863-8E9F-BE7F3F10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21761"/>
            <a:ext cx="2896429" cy="340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DEBA7DC-7ECC-403C-884F-2533E3C565EB}"/>
              </a:ext>
            </a:extLst>
          </p:cNvPr>
          <p:cNvSpPr/>
          <p:nvPr/>
        </p:nvSpPr>
        <p:spPr>
          <a:xfrm>
            <a:off x="3876203" y="4932648"/>
            <a:ext cx="4465983" cy="66261"/>
          </a:xfrm>
          <a:prstGeom prst="rect">
            <a:avLst/>
          </a:prstGeom>
          <a:solidFill>
            <a:srgbClr val="171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152383" y="5095765"/>
            <a:ext cx="1372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MS 112.5</a:t>
            </a:r>
            <a:endParaRPr lang="pt-BR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6AC0B8-39FD-4366-98DB-30B2AC938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-230" r="4819" b="230"/>
          <a:stretch/>
        </p:blipFill>
        <p:spPr>
          <a:xfrm>
            <a:off x="0" y="1347932"/>
            <a:ext cx="9144000" cy="551006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38382" y="1655515"/>
            <a:ext cx="7054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Podemos concluir que adoração é uma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1949" y="2101597"/>
            <a:ext cx="840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7A80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EXPERIÊNCIA COM JESUS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BFD9037-9190-4FF1-9A1E-F0666881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3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>
          <a:xfrm>
            <a:off x="0" y="1341920"/>
            <a:ext cx="9144000" cy="554148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48039" y="1898988"/>
            <a:ext cx="7292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/>
              <a:t>Mas uma experiência do que Ele faz dentro de nós quando manifesta sua presença e graça. Trata-se de ser surpreendido pela Majestade, em admiração e temor por Deus.” </a:t>
            </a:r>
          </a:p>
          <a:p>
            <a:pPr algn="ctr"/>
            <a:r>
              <a:rPr lang="pt-BR" sz="2800" dirty="0"/>
              <a:t>(Adoração Autêntica, p.10)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3991F0-EFB6-43AB-92F4-6599513D9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41219" y="1601935"/>
            <a:ext cx="74433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i="1" dirty="0"/>
              <a:t>“Cristo transmitiu estas lições em Seus ensinos, mostrando que o serviço cerimonial estava passando e não possuía virtude alguma. “Vem a hora”, disse Ele, “e já chegou, quando os verdadeiros adoradores adorarão o Pai em espírito e em verdade; porque são estes que</a:t>
            </a:r>
          </a:p>
          <a:p>
            <a:pPr algn="r"/>
            <a:r>
              <a:rPr lang="pt-BR" sz="2400" i="1" dirty="0"/>
              <a:t>o Pai procura para Seus adoradores. Deus é espírito; e importa que os Seus adoradores O adorem em </a:t>
            </a:r>
          </a:p>
          <a:p>
            <a:pPr algn="r"/>
            <a:r>
              <a:rPr lang="pt-BR" sz="2400" i="1" dirty="0"/>
              <a:t>espírito e em verdade. A verdadeira circuncisão </a:t>
            </a:r>
          </a:p>
          <a:p>
            <a:pPr algn="r"/>
            <a:r>
              <a:rPr lang="pt-BR" sz="2400" i="1" dirty="0"/>
              <a:t>é a adoração de Cristo em espírito e em </a:t>
            </a:r>
          </a:p>
          <a:p>
            <a:pPr algn="r"/>
            <a:r>
              <a:rPr lang="pt-BR" sz="2400" i="1" dirty="0"/>
              <a:t>verdade, não em formas e cerimônias, </a:t>
            </a:r>
          </a:p>
          <a:p>
            <a:pPr algn="r"/>
            <a:r>
              <a:rPr lang="pt-BR" sz="2400" i="1" dirty="0"/>
              <a:t>com pretensão hipócrita.”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C41562-C21F-4863-8E9F-BE7F3F10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3646625"/>
            <a:ext cx="2896429" cy="340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DEBA7DC-7ECC-403C-884F-2533E3C565EB}"/>
              </a:ext>
            </a:extLst>
          </p:cNvPr>
          <p:cNvSpPr/>
          <p:nvPr/>
        </p:nvSpPr>
        <p:spPr>
          <a:xfrm>
            <a:off x="4137648" y="5756919"/>
            <a:ext cx="4465983" cy="66261"/>
          </a:xfrm>
          <a:prstGeom prst="rect">
            <a:avLst/>
          </a:prstGeom>
          <a:solidFill>
            <a:srgbClr val="171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830982" y="5823180"/>
            <a:ext cx="1853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000" b="1" dirty="0"/>
              <a:t>(EGW, FEC 399).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50ADD8-BE39-4A8C-BF8E-E48AFE9BE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68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2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763</Words>
  <Application>Microsoft Office PowerPoint</Application>
  <PresentationFormat>Apresentação na tela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Impact</vt:lpstr>
      <vt:lpstr>Tahoma</vt:lpstr>
      <vt:lpstr>Tema do Office</vt:lpstr>
      <vt:lpstr>Apresentação do PowerPoint</vt:lpstr>
      <vt:lpstr>Apresentação do PowerPoint</vt:lpstr>
      <vt:lpstr>Os vinte e quatro anciãos se prostram diante daquele que está assentado no trono e adoram aquele que vive para todo o sempre. Eles lançam as suas coroas diante do trono, dizem: “Tu, Senhor e Deus nosso, és digno de receber a glória, a honra e o poder, porque criaste todas as coisas, e por tua vontade elas existem e foram criadas”.</vt:lpstr>
      <vt:lpstr>Apresentação do PowerPoint</vt:lpstr>
      <vt:lpstr>Apresentação do PowerPoint</vt:lpstr>
      <vt:lpstr>“O verdadeiro conhecimento de Jesus Cristo guiará tua mente... na direção certa. Comunica a inspiração da verdadeira adoração. E a comunhão da alma com Aquele que lhe é vida. Ao vir em contato com Ele, a mente é atraída para o centro de Sua vida, e inspirada com a essência  de Sua santidade.”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ADORAÇÃO É MISSÃO QUANDO ENTREGAMOS OS FILHOS PARA DEUS</dc:title>
  <dc:creator>UNeB - Daniele Duarte da Silva Santos</dc:creator>
  <cp:lastModifiedBy>Daniele Santos</cp:lastModifiedBy>
  <cp:revision>45</cp:revision>
  <dcterms:created xsi:type="dcterms:W3CDTF">2019-01-24T14:30:36Z</dcterms:created>
  <dcterms:modified xsi:type="dcterms:W3CDTF">2019-01-30T20:38:29Z</dcterms:modified>
</cp:coreProperties>
</file>