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6" r:id="rId3"/>
    <p:sldId id="257" r:id="rId4"/>
    <p:sldId id="259" r:id="rId5"/>
    <p:sldId id="297" r:id="rId6"/>
    <p:sldId id="298" r:id="rId7"/>
    <p:sldId id="299" r:id="rId8"/>
    <p:sldId id="258"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29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655"/>
    <a:srgbClr val="000000"/>
    <a:srgbClr val="C76E1C"/>
    <a:srgbClr val="16165B"/>
    <a:srgbClr val="7A80B2"/>
    <a:srgbClr val="9397AA"/>
    <a:srgbClr val="747EB8"/>
    <a:srgbClr val="A9AFD3"/>
    <a:srgbClr val="6670B1"/>
    <a:srgbClr val="FF7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11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458912"/>
          </a:xfrm>
        </p:spPr>
        <p:txBody>
          <a:bodyPr anchor="b">
            <a:normAutofit/>
          </a:bodyPr>
          <a:lstStyle>
            <a:lvl1pPr algn="ctr">
              <a:defRPr sz="4800">
                <a:latin typeface="Impact" panose="020B0806030902050204" pitchFamily="34" charset="0"/>
              </a:defRPr>
            </a:lvl1pPr>
          </a:lstStyle>
          <a:p>
            <a:r>
              <a:rPr lang="pt-BR" dirty="0"/>
              <a:t>Clique para editar o título mestre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0434117-06B2-4DB2-A3F6-A7C1B28160AF}" type="datetimeFigureOut">
              <a:rPr lang="pt-BR" smtClean="0"/>
              <a:t>30/01/2019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ADBF0BC-C67F-4EF9-A8C6-AA95A28A429B}" type="slidenum">
              <a:rPr lang="pt-BR" smtClean="0"/>
              <a:t>‹nº›</a:t>
            </a:fld>
            <a:endParaRPr lang="pt-BR"/>
          </a:p>
        </p:txBody>
      </p:sp>
    </p:spTree>
    <p:extLst>
      <p:ext uri="{BB962C8B-B14F-4D97-AF65-F5344CB8AC3E}">
        <p14:creationId xmlns:p14="http://schemas.microsoft.com/office/powerpoint/2010/main" val="118936257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pt-BR" dirty="0"/>
              <a:t>Clique para editar o título mestre</a:t>
            </a:r>
            <a:endParaRPr lang="en-US" dirty="0"/>
          </a:p>
        </p:txBody>
      </p:sp>
      <p:sp>
        <p:nvSpPr>
          <p:cNvPr id="3" name="Date Placeholder 2"/>
          <p:cNvSpPr>
            <a:spLocks noGrp="1"/>
          </p:cNvSpPr>
          <p:nvPr>
            <p:ph type="dt" sz="half" idx="10"/>
          </p:nvPr>
        </p:nvSpPr>
        <p:spPr/>
        <p:txBody>
          <a:bodyPr/>
          <a:lstStyle/>
          <a:p>
            <a:fld id="{10434117-06B2-4DB2-A3F6-A7C1B28160AF}" type="datetimeFigureOut">
              <a:rPr lang="pt-BR" smtClean="0"/>
              <a:t>30/01/2019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ADBF0BC-C67F-4EF9-A8C6-AA95A28A429B}" type="slidenum">
              <a:rPr lang="pt-BR" smtClean="0"/>
              <a:t>‹nº›</a:t>
            </a:fld>
            <a:endParaRPr lang="pt-BR"/>
          </a:p>
        </p:txBody>
      </p:sp>
    </p:spTree>
    <p:extLst>
      <p:ext uri="{BB962C8B-B14F-4D97-AF65-F5344CB8AC3E}">
        <p14:creationId xmlns:p14="http://schemas.microsoft.com/office/powerpoint/2010/main" val="241639459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75" y="1584326"/>
            <a:ext cx="7886700" cy="1325563"/>
          </a:xfrm>
          <a:prstGeom prst="rect">
            <a:avLst/>
          </a:prstGeom>
        </p:spPr>
        <p:txBody>
          <a:bodyPr vert="horz" lIns="91440" tIns="45720" rIns="91440" bIns="45720" rtlCol="0" anchor="ctr">
            <a:noAutofit/>
          </a:bodyPr>
          <a:lstStyle/>
          <a:p>
            <a:r>
              <a:rPr lang="pt-BR" dirty="0"/>
              <a:t>CLIQUE PARA EDITAR O TÍTULO MESTRE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4117-06B2-4DB2-A3F6-A7C1B28160AF}" type="datetimeFigureOut">
              <a:rPr lang="pt-BR" smtClean="0"/>
              <a:t>30/01/2019</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BF0BC-C67F-4EF9-A8C6-AA95A28A429B}" type="slidenum">
              <a:rPr lang="pt-BR" smtClean="0"/>
              <a:t>‹nº›</a:t>
            </a:fld>
            <a:endParaRPr lang="pt-BR"/>
          </a:p>
        </p:txBody>
      </p:sp>
    </p:spTree>
    <p:extLst>
      <p:ext uri="{BB962C8B-B14F-4D97-AF65-F5344CB8AC3E}">
        <p14:creationId xmlns:p14="http://schemas.microsoft.com/office/powerpoint/2010/main" val="1328400917"/>
      </p:ext>
    </p:extLst>
  </p:cSld>
  <p:clrMap bg1="lt1" tx1="dk1" bg2="lt2" tx2="dk2" accent1="accent1" accent2="accent2" accent3="accent3" accent4="accent4" accent5="accent5" accent6="accent6" hlink="hlink" folHlink="folHlink"/>
  <p:sldLayoutIdLst>
    <p:sldLayoutId id="2147483661" r:id="rId1"/>
    <p:sldLayoutId id="2147483666" r:id="rId2"/>
  </p:sldLayoutIdLst>
  <p:transition spd="slow">
    <p:wipe dir="r"/>
  </p:transition>
  <p:txStyles>
    <p:titleStyle>
      <a:lvl1pPr algn="ctr"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9936"/>
          </a:xfrm>
          <a:prstGeom prst="rect">
            <a:avLst/>
          </a:prstGeom>
        </p:spPr>
      </p:pic>
    </p:spTree>
    <p:extLst>
      <p:ext uri="{BB962C8B-B14F-4D97-AF65-F5344CB8AC3E}">
        <p14:creationId xmlns:p14="http://schemas.microsoft.com/office/powerpoint/2010/main" val="24978048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4511" r="12845"/>
          <a:stretch/>
        </p:blipFill>
        <p:spPr>
          <a:xfrm>
            <a:off x="0" y="1333500"/>
            <a:ext cx="9144000" cy="5524500"/>
          </a:xfrm>
          <a:prstGeom prst="rect">
            <a:avLst/>
          </a:prstGeom>
        </p:spPr>
      </p:pic>
      <p:sp>
        <p:nvSpPr>
          <p:cNvPr id="2" name="Retângulo 1"/>
          <p:cNvSpPr/>
          <p:nvPr/>
        </p:nvSpPr>
        <p:spPr>
          <a:xfrm>
            <a:off x="593725" y="1960860"/>
            <a:ext cx="3394076" cy="3970318"/>
          </a:xfrm>
          <a:prstGeom prst="rect">
            <a:avLst/>
          </a:prstGeom>
        </p:spPr>
        <p:txBody>
          <a:bodyPr wrap="square">
            <a:spAutoFit/>
          </a:bodyPr>
          <a:lstStyle/>
          <a:p>
            <a:r>
              <a:rPr lang="pt-BR" sz="2800" b="1" dirty="0">
                <a:latin typeface="+mj-lt"/>
              </a:rPr>
              <a:t>Um exemplo disso na Bíblia é o que Deus fala com Abraão...</a:t>
            </a:r>
          </a:p>
          <a:p>
            <a:r>
              <a:rPr lang="pt-BR" sz="2800" b="1" dirty="0">
                <a:latin typeface="+mj-lt"/>
              </a:rPr>
              <a:t>Ele pede que Abraão deixe suas terras e parentes... pede para sacrificar seu único filho. E Abraão escolheu obedecer.</a:t>
            </a:r>
            <a:endParaRPr lang="pt-BR" sz="4000" b="1" dirty="0">
              <a:solidFill>
                <a:srgbClr val="657BB2"/>
              </a:solidFill>
              <a:latin typeface="+mj-lt"/>
            </a:endParaRPr>
          </a:p>
        </p:txBody>
      </p:sp>
      <p:pic>
        <p:nvPicPr>
          <p:cNvPr id="5" name="Imagem 4">
            <a:extLst>
              <a:ext uri="{FF2B5EF4-FFF2-40B4-BE49-F238E27FC236}">
                <a16:creationId xmlns:a16="http://schemas.microsoft.com/office/drawing/2014/main" id="{DA64CD4F-B9CE-42C1-8472-4F6FBF0D1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303250093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6094" r="4353"/>
          <a:stretch/>
        </p:blipFill>
        <p:spPr>
          <a:xfrm>
            <a:off x="0" y="1346200"/>
            <a:ext cx="9144000" cy="5511800"/>
          </a:xfrm>
          <a:prstGeom prst="rect">
            <a:avLst/>
          </a:prstGeom>
        </p:spPr>
      </p:pic>
      <p:sp>
        <p:nvSpPr>
          <p:cNvPr id="2" name="Retângulo 1"/>
          <p:cNvSpPr/>
          <p:nvPr/>
        </p:nvSpPr>
        <p:spPr>
          <a:xfrm>
            <a:off x="644525" y="4716760"/>
            <a:ext cx="4689476" cy="1569660"/>
          </a:xfrm>
          <a:prstGeom prst="rect">
            <a:avLst/>
          </a:prstGeom>
          <a:ln>
            <a:solidFill>
              <a:schemeClr val="tx1"/>
            </a:solidFill>
          </a:ln>
        </p:spPr>
        <p:txBody>
          <a:bodyPr wrap="square">
            <a:spAutoFit/>
          </a:bodyPr>
          <a:lstStyle/>
          <a:p>
            <a:pPr algn="ctr"/>
            <a:r>
              <a:rPr lang="pt-BR" sz="2400" dirty="0"/>
              <a:t>Caim que teve sua oferta rejeitada por Deus, sacrificando Abel, seu irmão, que teve a oferta aceita por Deus, gerando inveja;</a:t>
            </a:r>
            <a:endParaRPr lang="pt-BR" sz="3600" b="1" dirty="0">
              <a:solidFill>
                <a:srgbClr val="657BB2"/>
              </a:solidFill>
            </a:endParaRPr>
          </a:p>
        </p:txBody>
      </p:sp>
      <p:pic>
        <p:nvPicPr>
          <p:cNvPr id="4" name="Imagem 3">
            <a:extLst>
              <a:ext uri="{FF2B5EF4-FFF2-40B4-BE49-F238E27FC236}">
                <a16:creationId xmlns:a16="http://schemas.microsoft.com/office/drawing/2014/main" id="{9C163799-0420-49E3-BDBB-E5DCAA355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374118014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1346200"/>
            <a:ext cx="9144000" cy="5511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36" y="1930400"/>
            <a:ext cx="7874000" cy="3937000"/>
          </a:xfrm>
          <a:prstGeom prst="rect">
            <a:avLst/>
          </a:prstGeom>
        </p:spPr>
      </p:pic>
      <p:sp>
        <p:nvSpPr>
          <p:cNvPr id="2" name="Retângulo 1"/>
          <p:cNvSpPr/>
          <p:nvPr/>
        </p:nvSpPr>
        <p:spPr>
          <a:xfrm>
            <a:off x="776287" y="5173960"/>
            <a:ext cx="7591425" cy="954107"/>
          </a:xfrm>
          <a:prstGeom prst="rect">
            <a:avLst/>
          </a:prstGeom>
        </p:spPr>
        <p:txBody>
          <a:bodyPr wrap="square">
            <a:spAutoFit/>
          </a:bodyPr>
          <a:lstStyle/>
          <a:p>
            <a:pPr algn="ctr"/>
            <a:r>
              <a:rPr lang="pt-BR" sz="2800" dirty="0">
                <a:solidFill>
                  <a:schemeClr val="bg1"/>
                </a:solidFill>
              </a:rPr>
              <a:t>O mesmo sentimento que tirou Lúcifer e uma terça parte dos anjos do Céu.</a:t>
            </a:r>
            <a:endParaRPr lang="pt-BR" sz="4000" b="1" dirty="0">
              <a:solidFill>
                <a:schemeClr val="bg1"/>
              </a:solidFill>
            </a:endParaRPr>
          </a:p>
        </p:txBody>
      </p:sp>
      <p:pic>
        <p:nvPicPr>
          <p:cNvPr id="5" name="Imagem 4">
            <a:extLst>
              <a:ext uri="{FF2B5EF4-FFF2-40B4-BE49-F238E27FC236}">
                <a16:creationId xmlns:a16="http://schemas.microsoft.com/office/drawing/2014/main" id="{B9D33D0D-ED23-44EE-8655-62865FD30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17795078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2751" r="14701"/>
          <a:stretch/>
        </p:blipFill>
        <p:spPr>
          <a:xfrm>
            <a:off x="1" y="1384300"/>
            <a:ext cx="9144000" cy="5473700"/>
          </a:xfrm>
          <a:prstGeom prst="rect">
            <a:avLst/>
          </a:prstGeom>
        </p:spPr>
      </p:pic>
      <p:sp>
        <p:nvSpPr>
          <p:cNvPr id="2" name="Retângulo 1"/>
          <p:cNvSpPr/>
          <p:nvPr/>
        </p:nvSpPr>
        <p:spPr>
          <a:xfrm>
            <a:off x="682624" y="1939826"/>
            <a:ext cx="4397376" cy="2308324"/>
          </a:xfrm>
          <a:prstGeom prst="rect">
            <a:avLst/>
          </a:prstGeom>
        </p:spPr>
        <p:txBody>
          <a:bodyPr wrap="square">
            <a:spAutoFit/>
          </a:bodyPr>
          <a:lstStyle/>
          <a:p>
            <a:r>
              <a:rPr lang="pt-BR" sz="2400" dirty="0">
                <a:solidFill>
                  <a:srgbClr val="FFC000"/>
                </a:solidFill>
              </a:rPr>
              <a:t>Agora, vemos um pai sacrificando seu filho por amor na mais alta conta de adoração, fruto da obediência pela fé, um tipo ou símbolo do que Deus fez com seu Único Filho, Jesus.</a:t>
            </a:r>
            <a:endParaRPr lang="pt-BR" sz="3600" b="1" dirty="0">
              <a:solidFill>
                <a:srgbClr val="FFC000"/>
              </a:solidFill>
            </a:endParaRPr>
          </a:p>
        </p:txBody>
      </p:sp>
      <p:pic>
        <p:nvPicPr>
          <p:cNvPr id="4" name="Imagem 3">
            <a:extLst>
              <a:ext uri="{FF2B5EF4-FFF2-40B4-BE49-F238E27FC236}">
                <a16:creationId xmlns:a16="http://schemas.microsoft.com/office/drawing/2014/main" id="{9B307F98-0562-4BB4-9EE2-F0746DEE5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63102100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139" t="5987" r="-139" b="-3452"/>
          <a:stretch/>
        </p:blipFill>
        <p:spPr>
          <a:xfrm>
            <a:off x="0" y="1320799"/>
            <a:ext cx="9144000" cy="4302919"/>
          </a:xfrm>
          <a:prstGeom prst="rect">
            <a:avLst/>
          </a:prstGeom>
        </p:spPr>
      </p:pic>
      <p:sp>
        <p:nvSpPr>
          <p:cNvPr id="2" name="Retângulo 1"/>
          <p:cNvSpPr/>
          <p:nvPr/>
        </p:nvSpPr>
        <p:spPr>
          <a:xfrm>
            <a:off x="457200" y="5123160"/>
            <a:ext cx="8229600" cy="1429622"/>
          </a:xfrm>
          <a:prstGeom prst="rect">
            <a:avLst/>
          </a:prstGeom>
        </p:spPr>
        <p:txBody>
          <a:bodyPr wrap="square">
            <a:spAutoFit/>
          </a:bodyPr>
          <a:lstStyle/>
          <a:p>
            <a:pPr algn="ctr">
              <a:lnSpc>
                <a:spcPct val="110000"/>
              </a:lnSpc>
            </a:pPr>
            <a:r>
              <a:rPr lang="pt-BR" sz="2000" b="1" dirty="0">
                <a:latin typeface="+mj-lt"/>
              </a:rPr>
              <a:t>Abraão viveu como estrangeiro e peregrino. Umas das razões pelas quais ele teve que negociar um local para o sepultamento de sua esposa... pois estrangeiros não poderiam ser sepultados fora de sua terra natal, costume praticado até hoje no Oriente Médio.</a:t>
            </a:r>
            <a:endParaRPr lang="pt-BR" sz="2000" b="1" dirty="0">
              <a:solidFill>
                <a:srgbClr val="657BB2"/>
              </a:solidFill>
              <a:latin typeface="+mj-lt"/>
            </a:endParaRPr>
          </a:p>
        </p:txBody>
      </p:sp>
      <p:pic>
        <p:nvPicPr>
          <p:cNvPr id="4" name="Imagem 3">
            <a:extLst>
              <a:ext uri="{FF2B5EF4-FFF2-40B4-BE49-F238E27FC236}">
                <a16:creationId xmlns:a16="http://schemas.microsoft.com/office/drawing/2014/main" id="{059C3602-131C-4E4C-8793-A2C600663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243710315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t="8542" b="3659"/>
          <a:stretch/>
        </p:blipFill>
        <p:spPr>
          <a:xfrm>
            <a:off x="0" y="1371600"/>
            <a:ext cx="9144000" cy="5486400"/>
          </a:xfrm>
          <a:prstGeom prst="rect">
            <a:avLst/>
          </a:prstGeom>
        </p:spPr>
      </p:pic>
      <p:sp>
        <p:nvSpPr>
          <p:cNvPr id="2" name="Retângulo 1"/>
          <p:cNvSpPr/>
          <p:nvPr/>
        </p:nvSpPr>
        <p:spPr>
          <a:xfrm>
            <a:off x="365124" y="1749523"/>
            <a:ext cx="5019675" cy="1938992"/>
          </a:xfrm>
          <a:prstGeom prst="rect">
            <a:avLst/>
          </a:prstGeom>
          <a:ln>
            <a:solidFill>
              <a:schemeClr val="tx1"/>
            </a:solidFill>
          </a:ln>
        </p:spPr>
        <p:txBody>
          <a:bodyPr wrap="square">
            <a:spAutoFit/>
          </a:bodyPr>
          <a:lstStyle/>
          <a:p>
            <a:r>
              <a:rPr lang="pt-BR" sz="2000" b="1" dirty="0">
                <a:latin typeface="+mj-lt"/>
              </a:rPr>
              <a:t>O valor do campo comprado por Abraão era de 400 </a:t>
            </a:r>
            <a:r>
              <a:rPr lang="pt-BR" sz="2000" b="1" dirty="0" err="1">
                <a:latin typeface="+mj-lt"/>
              </a:rPr>
              <a:t>siclos</a:t>
            </a:r>
            <a:r>
              <a:rPr lang="pt-BR" sz="2000" b="1" dirty="0">
                <a:latin typeface="+mj-lt"/>
              </a:rPr>
              <a:t> (moedas) de prata, esse foi um dos terrenos mais caros negociados na Bíblia, sendo que era para uma sepultura, não para plantação ou construção. Para percebermos a diferença, José foi vendido por 20 moedas de prata.</a:t>
            </a:r>
            <a:endParaRPr lang="pt-BR" sz="3200" b="1" dirty="0">
              <a:solidFill>
                <a:srgbClr val="657BB2"/>
              </a:solidFill>
              <a:latin typeface="+mj-lt"/>
            </a:endParaRPr>
          </a:p>
        </p:txBody>
      </p:sp>
      <p:sp>
        <p:nvSpPr>
          <p:cNvPr id="3" name="Retângulo 2"/>
          <p:cNvSpPr/>
          <p:nvPr/>
        </p:nvSpPr>
        <p:spPr>
          <a:xfrm>
            <a:off x="898524" y="3628228"/>
            <a:ext cx="1818126" cy="400110"/>
          </a:xfrm>
          <a:prstGeom prst="rect">
            <a:avLst/>
          </a:prstGeom>
          <a:solidFill>
            <a:srgbClr val="181655"/>
          </a:solidFill>
        </p:spPr>
        <p:txBody>
          <a:bodyPr wrap="none">
            <a:spAutoFit/>
          </a:bodyPr>
          <a:lstStyle/>
          <a:p>
            <a:pPr algn="just"/>
            <a:r>
              <a:rPr lang="pt-BR" sz="2000" b="1" dirty="0">
                <a:solidFill>
                  <a:schemeClr val="bg1"/>
                </a:solidFill>
                <a:latin typeface="+mj-lt"/>
              </a:rPr>
              <a:t>Gênesis 23:4-18</a:t>
            </a:r>
            <a:endParaRPr lang="pt-BR" sz="2000" dirty="0">
              <a:solidFill>
                <a:schemeClr val="bg1"/>
              </a:solidFill>
            </a:endParaRPr>
          </a:p>
        </p:txBody>
      </p:sp>
      <p:pic>
        <p:nvPicPr>
          <p:cNvPr id="5" name="Imagem 4">
            <a:extLst>
              <a:ext uri="{FF2B5EF4-FFF2-40B4-BE49-F238E27FC236}">
                <a16:creationId xmlns:a16="http://schemas.microsoft.com/office/drawing/2014/main" id="{39681C7D-463F-4D85-AEE9-C09496437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79385808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6837"/>
            <a:ext cx="9144000" cy="5491163"/>
          </a:xfrm>
          <a:prstGeom prst="rect">
            <a:avLst/>
          </a:prstGeom>
        </p:spPr>
      </p:pic>
      <p:sp>
        <p:nvSpPr>
          <p:cNvPr id="2" name="Retângulo 1"/>
          <p:cNvSpPr/>
          <p:nvPr/>
        </p:nvSpPr>
        <p:spPr>
          <a:xfrm>
            <a:off x="860424" y="4604087"/>
            <a:ext cx="7591425" cy="1384995"/>
          </a:xfrm>
          <a:prstGeom prst="rect">
            <a:avLst/>
          </a:prstGeom>
          <a:ln>
            <a:solidFill>
              <a:schemeClr val="bg1"/>
            </a:solidFill>
          </a:ln>
        </p:spPr>
        <p:txBody>
          <a:bodyPr wrap="square">
            <a:spAutoFit/>
          </a:bodyPr>
          <a:lstStyle/>
          <a:p>
            <a:pPr algn="ctr"/>
            <a:r>
              <a:rPr lang="pt-BR" sz="2800" i="1" dirty="0">
                <a:solidFill>
                  <a:schemeClr val="bg1"/>
                </a:solidFill>
              </a:rPr>
              <a:t>“Também não se venderá a terra em perpetuidade, porque a terra é minha; pois vós estais comigo como estrangeiros e peregrinos”</a:t>
            </a:r>
            <a:r>
              <a:rPr lang="pt-BR" sz="2800" dirty="0">
                <a:solidFill>
                  <a:schemeClr val="bg1"/>
                </a:solidFill>
              </a:rPr>
              <a:t>.</a:t>
            </a:r>
            <a:endParaRPr lang="pt-BR" sz="4000" b="1" dirty="0">
              <a:solidFill>
                <a:schemeClr val="bg1"/>
              </a:solidFill>
            </a:endParaRPr>
          </a:p>
        </p:txBody>
      </p:sp>
      <p:sp>
        <p:nvSpPr>
          <p:cNvPr id="3" name="Retângulo 2"/>
          <p:cNvSpPr/>
          <p:nvPr/>
        </p:nvSpPr>
        <p:spPr>
          <a:xfrm>
            <a:off x="6139935" y="5885934"/>
            <a:ext cx="1980799" cy="461665"/>
          </a:xfrm>
          <a:prstGeom prst="rect">
            <a:avLst/>
          </a:prstGeom>
          <a:solidFill>
            <a:srgbClr val="181655"/>
          </a:solidFill>
        </p:spPr>
        <p:txBody>
          <a:bodyPr wrap="none">
            <a:spAutoFit/>
          </a:bodyPr>
          <a:lstStyle/>
          <a:p>
            <a:r>
              <a:rPr lang="pt-BR" sz="2400" dirty="0">
                <a:solidFill>
                  <a:schemeClr val="bg1"/>
                </a:solidFill>
              </a:rPr>
              <a:t>Levítico 25:23 </a:t>
            </a:r>
          </a:p>
        </p:txBody>
      </p:sp>
      <p:sp>
        <p:nvSpPr>
          <p:cNvPr id="4" name="Retângulo 3"/>
          <p:cNvSpPr/>
          <p:nvPr/>
        </p:nvSpPr>
        <p:spPr>
          <a:xfrm>
            <a:off x="535779" y="1786235"/>
            <a:ext cx="8240714" cy="1077218"/>
          </a:xfrm>
          <a:prstGeom prst="rect">
            <a:avLst/>
          </a:prstGeom>
        </p:spPr>
        <p:txBody>
          <a:bodyPr wrap="square">
            <a:spAutoFit/>
          </a:bodyPr>
          <a:lstStyle/>
          <a:p>
            <a:pPr algn="ctr"/>
            <a:r>
              <a:rPr lang="pt-BR" sz="3200" b="1" dirty="0">
                <a:solidFill>
                  <a:schemeClr val="bg1"/>
                </a:solidFill>
                <a:effectLst>
                  <a:outerShdw blurRad="38100" dist="38100" dir="2700000" algn="tl">
                    <a:srgbClr val="000000">
                      <a:alpha val="43137"/>
                    </a:srgbClr>
                  </a:outerShdw>
                </a:effectLst>
              </a:rPr>
              <a:t>Estamos aqui também só de passagem, não trazemos e levamos nada deste mundo: </a:t>
            </a:r>
          </a:p>
        </p:txBody>
      </p:sp>
      <p:pic>
        <p:nvPicPr>
          <p:cNvPr id="6" name="Imagem 5">
            <a:extLst>
              <a:ext uri="{FF2B5EF4-FFF2-40B4-BE49-F238E27FC236}">
                <a16:creationId xmlns:a16="http://schemas.microsoft.com/office/drawing/2014/main" id="{8AE2A918-1B74-45B7-9F4E-0FAD96440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74734754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6120"/>
          <a:stretch/>
        </p:blipFill>
        <p:spPr>
          <a:xfrm>
            <a:off x="-12700" y="1371600"/>
            <a:ext cx="9156700" cy="5486400"/>
          </a:xfrm>
          <a:prstGeom prst="rect">
            <a:avLst/>
          </a:prstGeom>
        </p:spPr>
      </p:pic>
      <p:sp>
        <p:nvSpPr>
          <p:cNvPr id="2" name="Retângulo 1"/>
          <p:cNvSpPr/>
          <p:nvPr/>
        </p:nvSpPr>
        <p:spPr>
          <a:xfrm>
            <a:off x="911224" y="1948160"/>
            <a:ext cx="7591425" cy="1200329"/>
          </a:xfrm>
          <a:prstGeom prst="rect">
            <a:avLst/>
          </a:prstGeom>
          <a:ln>
            <a:solidFill>
              <a:schemeClr val="bg1"/>
            </a:solidFill>
          </a:ln>
        </p:spPr>
        <p:txBody>
          <a:bodyPr wrap="square">
            <a:spAutoFit/>
          </a:bodyPr>
          <a:lstStyle/>
          <a:p>
            <a:pPr algn="ctr"/>
            <a:r>
              <a:rPr lang="pt-BR" sz="2400" i="1" dirty="0">
                <a:solidFill>
                  <a:schemeClr val="bg1"/>
                </a:solidFill>
              </a:rPr>
              <a:t>“Porque somos estrangeiros diante de ti e peregrinos, como o foram todos os nossos pais; como a sombra são os nossos dias sobre a terra, e não há permanência”</a:t>
            </a:r>
            <a:r>
              <a:rPr lang="pt-BR" sz="2400" dirty="0">
                <a:solidFill>
                  <a:schemeClr val="bg1"/>
                </a:solidFill>
              </a:rPr>
              <a:t>.</a:t>
            </a:r>
            <a:endParaRPr lang="pt-BR" sz="3600" b="1" dirty="0">
              <a:solidFill>
                <a:schemeClr val="bg1"/>
              </a:solidFill>
            </a:endParaRPr>
          </a:p>
        </p:txBody>
      </p:sp>
      <p:sp>
        <p:nvSpPr>
          <p:cNvPr id="3" name="Retângulo 2"/>
          <p:cNvSpPr/>
          <p:nvPr/>
        </p:nvSpPr>
        <p:spPr>
          <a:xfrm>
            <a:off x="5940785" y="3084989"/>
            <a:ext cx="2305952" cy="461665"/>
          </a:xfrm>
          <a:prstGeom prst="rect">
            <a:avLst/>
          </a:prstGeom>
          <a:solidFill>
            <a:srgbClr val="181655"/>
          </a:solidFill>
        </p:spPr>
        <p:txBody>
          <a:bodyPr wrap="none">
            <a:spAutoFit/>
          </a:bodyPr>
          <a:lstStyle/>
          <a:p>
            <a:r>
              <a:rPr lang="pt-BR" sz="2400" dirty="0">
                <a:solidFill>
                  <a:schemeClr val="bg1"/>
                </a:solidFill>
              </a:rPr>
              <a:t>1 Crônicas 29:15 </a:t>
            </a:r>
          </a:p>
        </p:txBody>
      </p:sp>
      <p:pic>
        <p:nvPicPr>
          <p:cNvPr id="5" name="Imagem 4">
            <a:extLst>
              <a:ext uri="{FF2B5EF4-FFF2-40B4-BE49-F238E27FC236}">
                <a16:creationId xmlns:a16="http://schemas.microsoft.com/office/drawing/2014/main" id="{5F725C2D-CF33-4FD8-8AF2-6F933942B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83142746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6200"/>
            <a:ext cx="9144000" cy="5511800"/>
          </a:xfrm>
          <a:prstGeom prst="rect">
            <a:avLst/>
          </a:prstGeom>
        </p:spPr>
      </p:pic>
      <p:sp>
        <p:nvSpPr>
          <p:cNvPr id="2" name="Retângulo 1"/>
          <p:cNvSpPr/>
          <p:nvPr/>
        </p:nvSpPr>
        <p:spPr>
          <a:xfrm>
            <a:off x="898524" y="1719560"/>
            <a:ext cx="7559676" cy="1200329"/>
          </a:xfrm>
          <a:prstGeom prst="rect">
            <a:avLst/>
          </a:prstGeom>
        </p:spPr>
        <p:txBody>
          <a:bodyPr wrap="square">
            <a:spAutoFit/>
          </a:bodyPr>
          <a:lstStyle/>
          <a:p>
            <a:pPr algn="ctr"/>
            <a:r>
              <a:rPr lang="pt-BR" sz="2400" b="1" dirty="0">
                <a:solidFill>
                  <a:schemeClr val="bg1"/>
                </a:solidFill>
                <a:latin typeface="+mj-lt"/>
              </a:rPr>
              <a:t>Não importa a velocidade do caminho, mas o caminho certo. Por mais ansiosos que sejamos não podemos acrescentar um côvado... em nossa sepultura.</a:t>
            </a:r>
            <a:endParaRPr lang="pt-BR" sz="3600" b="1" dirty="0">
              <a:solidFill>
                <a:schemeClr val="bg1"/>
              </a:solidFill>
              <a:latin typeface="+mj-lt"/>
            </a:endParaRPr>
          </a:p>
        </p:txBody>
      </p:sp>
      <p:pic>
        <p:nvPicPr>
          <p:cNvPr id="4" name="Imagem 3">
            <a:extLst>
              <a:ext uri="{FF2B5EF4-FFF2-40B4-BE49-F238E27FC236}">
                <a16:creationId xmlns:a16="http://schemas.microsoft.com/office/drawing/2014/main" id="{CD49D649-A9EF-4117-8707-072BD8656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82146244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b="8625"/>
          <a:stretch/>
        </p:blipFill>
        <p:spPr>
          <a:xfrm>
            <a:off x="0" y="1313180"/>
            <a:ext cx="9144000" cy="5570220"/>
          </a:xfrm>
          <a:prstGeom prst="rect">
            <a:avLst/>
          </a:prstGeom>
        </p:spPr>
      </p:pic>
      <p:sp>
        <p:nvSpPr>
          <p:cNvPr id="2" name="Retângulo 1"/>
          <p:cNvSpPr/>
          <p:nvPr/>
        </p:nvSpPr>
        <p:spPr>
          <a:xfrm>
            <a:off x="776287" y="1922760"/>
            <a:ext cx="7591425" cy="1323439"/>
          </a:xfrm>
          <a:prstGeom prst="rect">
            <a:avLst/>
          </a:prstGeom>
        </p:spPr>
        <p:txBody>
          <a:bodyPr wrap="square">
            <a:spAutoFit/>
          </a:bodyPr>
          <a:lstStyle/>
          <a:p>
            <a:pPr algn="ctr"/>
            <a:r>
              <a:rPr lang="pt-BR"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PRECISAMOS APRENDER A VIVER UM DIA DE CADA VEZ</a:t>
            </a:r>
            <a:endParaRPr lang="pt-BR" sz="5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agem 3">
            <a:extLst>
              <a:ext uri="{FF2B5EF4-FFF2-40B4-BE49-F238E27FC236}">
                <a16:creationId xmlns:a16="http://schemas.microsoft.com/office/drawing/2014/main" id="{04BBCB63-5078-4365-ACD4-C2E1D261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82769163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164174298"/>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t="7076"/>
          <a:stretch/>
        </p:blipFill>
        <p:spPr>
          <a:xfrm>
            <a:off x="0" y="1320800"/>
            <a:ext cx="9144000" cy="5537200"/>
          </a:xfrm>
          <a:prstGeom prst="rect">
            <a:avLst/>
          </a:prstGeom>
        </p:spPr>
      </p:pic>
      <p:sp>
        <p:nvSpPr>
          <p:cNvPr id="2" name="Retângulo 1"/>
          <p:cNvSpPr/>
          <p:nvPr/>
        </p:nvSpPr>
        <p:spPr>
          <a:xfrm>
            <a:off x="904081" y="5046960"/>
            <a:ext cx="7335838" cy="1323439"/>
          </a:xfrm>
          <a:prstGeom prst="rect">
            <a:avLst/>
          </a:prstGeom>
        </p:spPr>
        <p:txBody>
          <a:bodyPr wrap="square">
            <a:spAutoFit/>
          </a:bodyPr>
          <a:lstStyle/>
          <a:p>
            <a:pPr algn="ctr"/>
            <a:r>
              <a:rPr lang="pt-BR" sz="2000" b="1" dirty="0">
                <a:solidFill>
                  <a:schemeClr val="bg1"/>
                </a:solidFill>
                <a:latin typeface="+mj-lt"/>
              </a:rPr>
              <a:t>No mundo em que vivemos nós passamos por muitos problemas e aflições, mas diante desses dias difíceis que enfrentamos, ou que iremos enfrentar, precisamos saber que o que realmente importa é o momento presente, e para onde estamos indo. </a:t>
            </a:r>
            <a:endParaRPr lang="pt-BR" sz="3200" b="1" dirty="0">
              <a:solidFill>
                <a:schemeClr val="bg1"/>
              </a:solidFill>
              <a:latin typeface="+mj-lt"/>
            </a:endParaRPr>
          </a:p>
        </p:txBody>
      </p:sp>
      <p:pic>
        <p:nvPicPr>
          <p:cNvPr id="5" name="Imagem 4">
            <a:extLst>
              <a:ext uri="{FF2B5EF4-FFF2-40B4-BE49-F238E27FC236}">
                <a16:creationId xmlns:a16="http://schemas.microsoft.com/office/drawing/2014/main" id="{6F3F61FA-C738-46EA-8D8C-B6345436A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28915624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3437" t="3572" r="4479" b="4285"/>
          <a:stretch/>
        </p:blipFill>
        <p:spPr>
          <a:xfrm>
            <a:off x="0" y="1352550"/>
            <a:ext cx="9144000" cy="5505450"/>
          </a:xfrm>
          <a:prstGeom prst="rect">
            <a:avLst/>
          </a:prstGeom>
        </p:spPr>
      </p:pic>
      <p:sp>
        <p:nvSpPr>
          <p:cNvPr id="2" name="Retângulo 1"/>
          <p:cNvSpPr/>
          <p:nvPr/>
        </p:nvSpPr>
        <p:spPr>
          <a:xfrm>
            <a:off x="761999" y="2033885"/>
            <a:ext cx="7591425" cy="1200329"/>
          </a:xfrm>
          <a:prstGeom prst="rect">
            <a:avLst/>
          </a:prstGeom>
          <a:ln>
            <a:solidFill>
              <a:schemeClr val="bg1"/>
            </a:solidFill>
          </a:ln>
        </p:spPr>
        <p:txBody>
          <a:bodyPr wrap="square">
            <a:spAutoFit/>
          </a:bodyPr>
          <a:lstStyle/>
          <a:p>
            <a:pPr algn="ctr"/>
            <a:r>
              <a:rPr lang="pt-BR" sz="2400" i="1" dirty="0">
                <a:solidFill>
                  <a:schemeClr val="bg1"/>
                </a:solidFill>
                <a:latin typeface="+mj-lt"/>
              </a:rPr>
              <a:t>“Todos estes morreram na fé, sem terem alcançado as promessas; mas tendo-as visto e saudado, de longe, confessaram que eram estrangeiros e peregrinos na terra”</a:t>
            </a:r>
            <a:r>
              <a:rPr lang="pt-BR" sz="2400" dirty="0">
                <a:solidFill>
                  <a:schemeClr val="bg1"/>
                </a:solidFill>
                <a:latin typeface="+mj-lt"/>
              </a:rPr>
              <a:t>. </a:t>
            </a:r>
            <a:endParaRPr lang="pt-BR" sz="3600" b="1" dirty="0">
              <a:solidFill>
                <a:schemeClr val="bg1"/>
              </a:solidFill>
              <a:latin typeface="+mj-lt"/>
            </a:endParaRPr>
          </a:p>
        </p:txBody>
      </p:sp>
      <p:sp>
        <p:nvSpPr>
          <p:cNvPr id="3" name="Retângulo 2"/>
          <p:cNvSpPr/>
          <p:nvPr/>
        </p:nvSpPr>
        <p:spPr>
          <a:xfrm>
            <a:off x="5968914" y="3196114"/>
            <a:ext cx="1761829" cy="400110"/>
          </a:xfrm>
          <a:prstGeom prst="rect">
            <a:avLst/>
          </a:prstGeom>
          <a:solidFill>
            <a:srgbClr val="181655"/>
          </a:solidFill>
        </p:spPr>
        <p:txBody>
          <a:bodyPr wrap="none">
            <a:spAutoFit/>
          </a:bodyPr>
          <a:lstStyle/>
          <a:p>
            <a:r>
              <a:rPr lang="pt-BR" sz="2000" dirty="0">
                <a:solidFill>
                  <a:schemeClr val="bg1"/>
                </a:solidFill>
              </a:rPr>
              <a:t>Hebreus 11:13 </a:t>
            </a:r>
          </a:p>
        </p:txBody>
      </p:sp>
      <p:pic>
        <p:nvPicPr>
          <p:cNvPr id="5" name="Imagem 4">
            <a:extLst>
              <a:ext uri="{FF2B5EF4-FFF2-40B4-BE49-F238E27FC236}">
                <a16:creationId xmlns:a16="http://schemas.microsoft.com/office/drawing/2014/main" id="{82DBCB01-697A-4C95-A0D8-6BC04CC67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346671038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t="9071"/>
          <a:stretch/>
        </p:blipFill>
        <p:spPr>
          <a:xfrm>
            <a:off x="0" y="1314450"/>
            <a:ext cx="9144000" cy="5543034"/>
          </a:xfrm>
          <a:prstGeom prst="rect">
            <a:avLst/>
          </a:prstGeom>
        </p:spPr>
      </p:pic>
      <p:sp>
        <p:nvSpPr>
          <p:cNvPr id="2" name="Retângulo 1"/>
          <p:cNvSpPr/>
          <p:nvPr/>
        </p:nvSpPr>
        <p:spPr>
          <a:xfrm>
            <a:off x="819149" y="1833860"/>
            <a:ext cx="7591425" cy="1200329"/>
          </a:xfrm>
          <a:prstGeom prst="rect">
            <a:avLst/>
          </a:prstGeom>
          <a:ln>
            <a:solidFill>
              <a:schemeClr val="bg1"/>
            </a:solidFill>
          </a:ln>
        </p:spPr>
        <p:txBody>
          <a:bodyPr wrap="square">
            <a:spAutoFit/>
          </a:bodyPr>
          <a:lstStyle/>
          <a:p>
            <a:pPr algn="ctr"/>
            <a:r>
              <a:rPr lang="pt-BR" b="1" dirty="0">
                <a:solidFill>
                  <a:schemeClr val="bg1"/>
                </a:solidFill>
                <a:latin typeface="+mj-lt"/>
              </a:rPr>
              <a:t>Precisamos nos lembrar que estamos neste mundo só de passagem... Uma das maiores crises globais é a quantidade de refugiados em busca de um lar... de um país. Aqueles que estão em Cristo não são </a:t>
            </a:r>
            <a:r>
              <a:rPr lang="pt-BR" b="1" i="1" dirty="0">
                <a:solidFill>
                  <a:schemeClr val="bg1"/>
                </a:solidFill>
                <a:latin typeface="+mj-lt"/>
              </a:rPr>
              <a:t>“estrangeiros e peregrinos, mas concidadãos dos santos, e […] da família de Deus”</a:t>
            </a:r>
            <a:r>
              <a:rPr lang="pt-BR" b="1" dirty="0">
                <a:solidFill>
                  <a:schemeClr val="bg1"/>
                </a:solidFill>
                <a:latin typeface="+mj-lt"/>
              </a:rPr>
              <a:t>. </a:t>
            </a:r>
            <a:endParaRPr lang="pt-BR" sz="2800" b="1" dirty="0">
              <a:solidFill>
                <a:schemeClr val="bg1"/>
              </a:solidFill>
              <a:latin typeface="+mj-lt"/>
            </a:endParaRPr>
          </a:p>
        </p:txBody>
      </p:sp>
      <p:sp>
        <p:nvSpPr>
          <p:cNvPr id="3" name="Retângulo 2"/>
          <p:cNvSpPr/>
          <p:nvPr/>
        </p:nvSpPr>
        <p:spPr>
          <a:xfrm>
            <a:off x="6237445" y="2949059"/>
            <a:ext cx="1290546" cy="369332"/>
          </a:xfrm>
          <a:prstGeom prst="rect">
            <a:avLst/>
          </a:prstGeom>
          <a:solidFill>
            <a:srgbClr val="181655"/>
          </a:solidFill>
        </p:spPr>
        <p:txBody>
          <a:bodyPr wrap="none">
            <a:spAutoFit/>
          </a:bodyPr>
          <a:lstStyle/>
          <a:p>
            <a:r>
              <a:rPr lang="pt-BR" dirty="0">
                <a:solidFill>
                  <a:schemeClr val="bg1"/>
                </a:solidFill>
              </a:rPr>
              <a:t>Efésios 2:19</a:t>
            </a:r>
            <a:endParaRPr lang="pt-BR" sz="2800" b="1" dirty="0">
              <a:solidFill>
                <a:schemeClr val="bg1"/>
              </a:solidFill>
            </a:endParaRPr>
          </a:p>
        </p:txBody>
      </p:sp>
      <p:pic>
        <p:nvPicPr>
          <p:cNvPr id="5" name="Imagem 4">
            <a:extLst>
              <a:ext uri="{FF2B5EF4-FFF2-40B4-BE49-F238E27FC236}">
                <a16:creationId xmlns:a16="http://schemas.microsoft.com/office/drawing/2014/main" id="{E6738C08-1839-4C7A-88C6-6CA24C5E6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3464850003"/>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t="2699"/>
          <a:stretch/>
        </p:blipFill>
        <p:spPr>
          <a:xfrm>
            <a:off x="0" y="1362075"/>
            <a:ext cx="9144000" cy="5495924"/>
          </a:xfrm>
          <a:prstGeom prst="rect">
            <a:avLst/>
          </a:prstGeom>
        </p:spPr>
      </p:pic>
      <p:sp>
        <p:nvSpPr>
          <p:cNvPr id="2" name="Retângulo 1"/>
          <p:cNvSpPr/>
          <p:nvPr/>
        </p:nvSpPr>
        <p:spPr>
          <a:xfrm>
            <a:off x="521493" y="1710035"/>
            <a:ext cx="8101013" cy="1077218"/>
          </a:xfrm>
          <a:prstGeom prst="rect">
            <a:avLst/>
          </a:prstGeom>
        </p:spPr>
        <p:txBody>
          <a:bodyPr wrap="square">
            <a:spAutoFit/>
          </a:bodyPr>
          <a:lstStyle/>
          <a:p>
            <a:pPr algn="ctr"/>
            <a:r>
              <a:rPr lang="pt-BR" sz="3200" dirty="0">
                <a:latin typeface="+mj-lt"/>
              </a:rPr>
              <a:t>Nós temos um lar que nos espera, é para lá que estamos indo.</a:t>
            </a:r>
            <a:endParaRPr lang="pt-BR" sz="4400" b="1" dirty="0">
              <a:solidFill>
                <a:srgbClr val="657BB2"/>
              </a:solidFill>
              <a:latin typeface="+mj-lt"/>
            </a:endParaRPr>
          </a:p>
        </p:txBody>
      </p:sp>
      <p:pic>
        <p:nvPicPr>
          <p:cNvPr id="4" name="Imagem 3">
            <a:extLst>
              <a:ext uri="{FF2B5EF4-FFF2-40B4-BE49-F238E27FC236}">
                <a16:creationId xmlns:a16="http://schemas.microsoft.com/office/drawing/2014/main" id="{5F037D2C-9DA3-49CF-8981-FCE5FC421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68425728"/>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341983" y="3762374"/>
            <a:ext cx="1830467" cy="3095625"/>
          </a:xfrm>
          <a:prstGeom prst="rect">
            <a:avLst/>
          </a:prstGeom>
          <a:solidFill>
            <a:srgbClr val="18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635494" y="3762375"/>
            <a:ext cx="1830467" cy="3095625"/>
          </a:xfrm>
          <a:prstGeom prst="rect">
            <a:avLst/>
          </a:prstGeom>
          <a:solidFill>
            <a:srgbClr val="18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885825" y="3762375"/>
            <a:ext cx="1830467" cy="3095625"/>
          </a:xfrm>
          <a:prstGeom prst="rect">
            <a:avLst/>
          </a:prstGeom>
          <a:solidFill>
            <a:srgbClr val="181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409415" y="1598263"/>
            <a:ext cx="8315325" cy="1384995"/>
          </a:xfrm>
          <a:prstGeom prst="rect">
            <a:avLst/>
          </a:prstGeom>
        </p:spPr>
        <p:txBody>
          <a:bodyPr wrap="square">
            <a:spAutoFit/>
          </a:bodyPr>
          <a:lstStyle/>
          <a:p>
            <a:pPr algn="ctr"/>
            <a:r>
              <a:rPr lang="pt-BR" sz="2800" b="1" dirty="0">
                <a:latin typeface="+mj-lt"/>
              </a:rPr>
              <a:t>Nesta caminhada rumo ao lar, enfrentaremos momentos de grandes dificuldades, e nesses dias precisamos lembrar de três coisas:</a:t>
            </a:r>
            <a:endParaRPr lang="pt-BR" sz="4000" b="1" dirty="0">
              <a:solidFill>
                <a:srgbClr val="657BB2"/>
              </a:solidFill>
              <a:latin typeface="+mj-lt"/>
            </a:endParaRPr>
          </a:p>
        </p:txBody>
      </p:sp>
      <p:sp>
        <p:nvSpPr>
          <p:cNvPr id="3" name="Retângulo 2"/>
          <p:cNvSpPr/>
          <p:nvPr/>
        </p:nvSpPr>
        <p:spPr>
          <a:xfrm>
            <a:off x="6385520" y="4809945"/>
            <a:ext cx="1800224" cy="1200329"/>
          </a:xfrm>
          <a:prstGeom prst="rect">
            <a:avLst/>
          </a:prstGeom>
        </p:spPr>
        <p:txBody>
          <a:bodyPr wrap="square">
            <a:spAutoFit/>
          </a:bodyPr>
          <a:lstStyle/>
          <a:p>
            <a:pPr algn="ctr"/>
            <a:r>
              <a:rPr lang="pt-BR" b="1" dirty="0">
                <a:solidFill>
                  <a:schemeClr val="bg1"/>
                </a:solidFill>
                <a:latin typeface="+mj-lt"/>
              </a:rPr>
              <a:t>Lembre-se </a:t>
            </a:r>
          </a:p>
          <a:p>
            <a:pPr algn="ctr"/>
            <a:r>
              <a:rPr lang="pt-BR" b="1" dirty="0">
                <a:solidFill>
                  <a:schemeClr val="bg1"/>
                </a:solidFill>
                <a:latin typeface="+mj-lt"/>
              </a:rPr>
              <a:t>de decidir corretamente </a:t>
            </a:r>
          </a:p>
          <a:p>
            <a:pPr algn="ctr"/>
            <a:r>
              <a:rPr lang="pt-BR" b="1" dirty="0">
                <a:solidFill>
                  <a:schemeClr val="bg1"/>
                </a:solidFill>
                <a:latin typeface="+mj-lt"/>
              </a:rPr>
              <a:t>a cada dia.</a:t>
            </a:r>
          </a:p>
        </p:txBody>
      </p:sp>
      <p:pic>
        <p:nvPicPr>
          <p:cNvPr id="4" name="Imagem 3"/>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1715" y="3059290"/>
            <a:ext cx="1577419" cy="1577419"/>
          </a:xfrm>
          <a:prstGeom prst="rect">
            <a:avLst/>
          </a:prstGeom>
        </p:spPr>
      </p:pic>
      <p:pic>
        <p:nvPicPr>
          <p:cNvPr id="5" name="Imagem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78369" y="3059289"/>
            <a:ext cx="1577419" cy="1577419"/>
          </a:xfrm>
          <a:prstGeom prst="rect">
            <a:avLst/>
          </a:prstGeom>
        </p:spPr>
      </p:pic>
      <p:pic>
        <p:nvPicPr>
          <p:cNvPr id="6" name="Imagem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87398" y="3059288"/>
            <a:ext cx="1577419" cy="1577419"/>
          </a:xfrm>
          <a:prstGeom prst="rect">
            <a:avLst/>
          </a:prstGeom>
        </p:spPr>
      </p:pic>
      <p:sp>
        <p:nvSpPr>
          <p:cNvPr id="7" name="Retângulo 6"/>
          <p:cNvSpPr/>
          <p:nvPr/>
        </p:nvSpPr>
        <p:spPr>
          <a:xfrm>
            <a:off x="762674" y="4809946"/>
            <a:ext cx="2133600" cy="1200329"/>
          </a:xfrm>
          <a:prstGeom prst="rect">
            <a:avLst/>
          </a:prstGeom>
        </p:spPr>
        <p:txBody>
          <a:bodyPr wrap="square">
            <a:spAutoFit/>
          </a:bodyPr>
          <a:lstStyle/>
          <a:p>
            <a:pPr algn="ctr"/>
            <a:r>
              <a:rPr lang="pt-BR" b="1" dirty="0">
                <a:solidFill>
                  <a:schemeClr val="bg1"/>
                </a:solidFill>
                <a:latin typeface="+mj-lt"/>
              </a:rPr>
              <a:t>Lembre-se </a:t>
            </a:r>
          </a:p>
          <a:p>
            <a:pPr algn="ctr"/>
            <a:r>
              <a:rPr lang="pt-BR" b="1" dirty="0">
                <a:solidFill>
                  <a:schemeClr val="bg1"/>
                </a:solidFill>
                <a:latin typeface="+mj-lt"/>
              </a:rPr>
              <a:t>de ouvir o que </a:t>
            </a:r>
          </a:p>
          <a:p>
            <a:pPr algn="ctr"/>
            <a:r>
              <a:rPr lang="pt-BR" b="1" dirty="0">
                <a:solidFill>
                  <a:schemeClr val="bg1"/>
                </a:solidFill>
                <a:latin typeface="+mj-lt"/>
              </a:rPr>
              <a:t>Deus fala em </a:t>
            </a:r>
          </a:p>
          <a:p>
            <a:pPr algn="ctr"/>
            <a:r>
              <a:rPr lang="pt-BR" b="1" dirty="0">
                <a:solidFill>
                  <a:schemeClr val="bg1"/>
                </a:solidFill>
                <a:latin typeface="+mj-lt"/>
              </a:rPr>
              <a:t>Sua Palavra.</a:t>
            </a:r>
          </a:p>
        </p:txBody>
      </p:sp>
      <p:sp>
        <p:nvSpPr>
          <p:cNvPr id="8" name="Retângulo 7"/>
          <p:cNvSpPr/>
          <p:nvPr/>
        </p:nvSpPr>
        <p:spPr>
          <a:xfrm>
            <a:off x="3563559" y="4809945"/>
            <a:ext cx="1987987" cy="1200329"/>
          </a:xfrm>
          <a:prstGeom prst="rect">
            <a:avLst/>
          </a:prstGeom>
        </p:spPr>
        <p:txBody>
          <a:bodyPr wrap="square">
            <a:spAutoFit/>
          </a:bodyPr>
          <a:lstStyle/>
          <a:p>
            <a:pPr algn="ctr"/>
            <a:r>
              <a:rPr lang="pt-BR" b="1" dirty="0">
                <a:solidFill>
                  <a:schemeClr val="bg1"/>
                </a:solidFill>
                <a:latin typeface="+mj-lt"/>
              </a:rPr>
              <a:t>Lembre-se </a:t>
            </a:r>
          </a:p>
          <a:p>
            <a:pPr algn="ctr"/>
            <a:r>
              <a:rPr lang="pt-BR" b="1" dirty="0">
                <a:solidFill>
                  <a:schemeClr val="bg1"/>
                </a:solidFill>
                <a:latin typeface="+mj-lt"/>
              </a:rPr>
              <a:t>de atentar ao </a:t>
            </a:r>
          </a:p>
          <a:p>
            <a:pPr algn="ctr"/>
            <a:r>
              <a:rPr lang="pt-BR" b="1" dirty="0">
                <a:solidFill>
                  <a:schemeClr val="bg1"/>
                </a:solidFill>
                <a:latin typeface="+mj-lt"/>
              </a:rPr>
              <a:t>que Deus pede </a:t>
            </a:r>
          </a:p>
          <a:p>
            <a:pPr algn="ctr"/>
            <a:r>
              <a:rPr lang="pt-BR" b="1" dirty="0">
                <a:solidFill>
                  <a:schemeClr val="bg1"/>
                </a:solidFill>
                <a:latin typeface="+mj-lt"/>
              </a:rPr>
              <a:t>em Sua Palavra.</a:t>
            </a:r>
          </a:p>
        </p:txBody>
      </p:sp>
      <p:pic>
        <p:nvPicPr>
          <p:cNvPr id="12" name="Imagem 11">
            <a:extLst>
              <a:ext uri="{FF2B5EF4-FFF2-40B4-BE49-F238E27FC236}">
                <a16:creationId xmlns:a16="http://schemas.microsoft.com/office/drawing/2014/main" id="{2487B1D6-DE36-410F-B8B0-692D4DAE0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423917835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t="18490" b="6120"/>
          <a:stretch/>
        </p:blipFill>
        <p:spPr>
          <a:xfrm>
            <a:off x="0" y="1352550"/>
            <a:ext cx="9144000" cy="5514975"/>
          </a:xfrm>
          <a:prstGeom prst="rect">
            <a:avLst/>
          </a:prstGeom>
        </p:spPr>
      </p:pic>
      <p:sp>
        <p:nvSpPr>
          <p:cNvPr id="2" name="Retângulo 1"/>
          <p:cNvSpPr/>
          <p:nvPr/>
        </p:nvSpPr>
        <p:spPr>
          <a:xfrm>
            <a:off x="485774" y="1738610"/>
            <a:ext cx="7591425" cy="584775"/>
          </a:xfrm>
          <a:prstGeom prst="rect">
            <a:avLst/>
          </a:prstGeom>
        </p:spPr>
        <p:txBody>
          <a:bodyPr wrap="square">
            <a:spAutoFit/>
          </a:bodyPr>
          <a:lstStyle/>
          <a:p>
            <a:r>
              <a:rPr lang="pt-BR" sz="3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Uma família de refugiados</a:t>
            </a:r>
            <a:endParaRPr lang="pt-BR" sz="4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Imagem 3">
            <a:extLst>
              <a:ext uri="{FF2B5EF4-FFF2-40B4-BE49-F238E27FC236}">
                <a16:creationId xmlns:a16="http://schemas.microsoft.com/office/drawing/2014/main" id="{06435422-EBB4-43E3-B792-70767FD04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22537319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t="8835"/>
          <a:stretch/>
        </p:blipFill>
        <p:spPr>
          <a:xfrm>
            <a:off x="0" y="1304924"/>
            <a:ext cx="9144000" cy="5553075"/>
          </a:xfrm>
          <a:prstGeom prst="rect">
            <a:avLst/>
          </a:prstGeom>
        </p:spPr>
      </p:pic>
      <p:sp>
        <p:nvSpPr>
          <p:cNvPr id="2" name="Retângulo 1"/>
          <p:cNvSpPr/>
          <p:nvPr/>
        </p:nvSpPr>
        <p:spPr>
          <a:xfrm>
            <a:off x="776287" y="1852910"/>
            <a:ext cx="7591425" cy="830997"/>
          </a:xfrm>
          <a:prstGeom prst="rect">
            <a:avLst/>
          </a:prstGeom>
          <a:solidFill>
            <a:schemeClr val="tx1">
              <a:alpha val="30000"/>
            </a:schemeClr>
          </a:solidFill>
          <a:ln>
            <a:solidFill>
              <a:schemeClr val="bg1"/>
            </a:solidFill>
          </a:ln>
        </p:spPr>
        <p:txBody>
          <a:bodyPr wrap="square">
            <a:spAutoFit/>
          </a:bodyPr>
          <a:lstStyle/>
          <a:p>
            <a:pPr algn="ctr"/>
            <a:r>
              <a:rPr lang="pt-BR" sz="2400" b="1" dirty="0">
                <a:solidFill>
                  <a:schemeClr val="bg1"/>
                </a:solidFill>
                <a:effectLst>
                  <a:outerShdw blurRad="38100" dist="38100" dir="2700000" algn="tl">
                    <a:srgbClr val="000000">
                      <a:alpha val="43137"/>
                    </a:srgbClr>
                  </a:outerShdw>
                </a:effectLst>
                <a:latin typeface="+mj-lt"/>
              </a:rPr>
              <a:t>Adoração é Missão quando ouvimos a voz de Deus e vamos cumprir Seus propósitos aonde Ele entende que é o melhor.</a:t>
            </a:r>
            <a:endParaRPr lang="pt-BR" sz="3600" b="1" dirty="0">
              <a:solidFill>
                <a:schemeClr val="bg1"/>
              </a:solidFill>
              <a:effectLst>
                <a:outerShdw blurRad="38100" dist="38100" dir="2700000" algn="tl">
                  <a:srgbClr val="000000">
                    <a:alpha val="43137"/>
                  </a:srgbClr>
                </a:outerShdw>
              </a:effectLst>
              <a:latin typeface="+mj-lt"/>
            </a:endParaRPr>
          </a:p>
        </p:txBody>
      </p:sp>
      <p:pic>
        <p:nvPicPr>
          <p:cNvPr id="4" name="Imagem 3">
            <a:extLst>
              <a:ext uri="{FF2B5EF4-FFF2-40B4-BE49-F238E27FC236}">
                <a16:creationId xmlns:a16="http://schemas.microsoft.com/office/drawing/2014/main" id="{82A82AA1-0A43-4F52-BF23-5C57119AF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209933805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9936"/>
          </a:xfrm>
          <a:prstGeom prst="rect">
            <a:avLst/>
          </a:prstGeom>
        </p:spPr>
      </p:pic>
    </p:spTree>
    <p:extLst>
      <p:ext uri="{BB962C8B-B14F-4D97-AF65-F5344CB8AC3E}">
        <p14:creationId xmlns:p14="http://schemas.microsoft.com/office/powerpoint/2010/main" val="136639582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t="8951"/>
          <a:stretch/>
        </p:blipFill>
        <p:spPr>
          <a:xfrm>
            <a:off x="0" y="1304925"/>
            <a:ext cx="9144000" cy="5553075"/>
          </a:xfrm>
          <a:prstGeom prst="rect">
            <a:avLst/>
          </a:prstGeom>
        </p:spPr>
      </p:pic>
      <p:sp>
        <p:nvSpPr>
          <p:cNvPr id="7" name="Retângulo 6"/>
          <p:cNvSpPr/>
          <p:nvPr/>
        </p:nvSpPr>
        <p:spPr>
          <a:xfrm>
            <a:off x="2043102" y="3130034"/>
            <a:ext cx="5057795" cy="769441"/>
          </a:xfrm>
          <a:prstGeom prst="rect">
            <a:avLst/>
          </a:prstGeom>
          <a:ln>
            <a:solidFill>
              <a:schemeClr val="tx1"/>
            </a:solidFill>
          </a:ln>
        </p:spPr>
        <p:txBody>
          <a:bodyPr wrap="none">
            <a:sp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1 Coríntios 10:31</a:t>
            </a:r>
          </a:p>
        </p:txBody>
      </p:sp>
      <p:pic>
        <p:nvPicPr>
          <p:cNvPr id="4" name="Imagem 3">
            <a:extLst>
              <a:ext uri="{FF2B5EF4-FFF2-40B4-BE49-F238E27FC236}">
                <a16:creationId xmlns:a16="http://schemas.microsoft.com/office/drawing/2014/main" id="{6E8A7AF9-E29C-46AC-B019-36C1457EF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220146369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t="9733"/>
          <a:stretch/>
        </p:blipFill>
        <p:spPr>
          <a:xfrm>
            <a:off x="1" y="1352549"/>
            <a:ext cx="9144000" cy="5505451"/>
          </a:xfrm>
          <a:prstGeom prst="rect">
            <a:avLst/>
          </a:prstGeom>
        </p:spPr>
      </p:pic>
      <p:sp>
        <p:nvSpPr>
          <p:cNvPr id="4" name="Título 3"/>
          <p:cNvSpPr>
            <a:spLocks noGrp="1"/>
          </p:cNvSpPr>
          <p:nvPr>
            <p:ph type="title"/>
          </p:nvPr>
        </p:nvSpPr>
        <p:spPr>
          <a:xfrm>
            <a:off x="978521" y="2584919"/>
            <a:ext cx="3755404" cy="924611"/>
          </a:xfrm>
        </p:spPr>
        <p:txBody>
          <a:bodyPr>
            <a:noAutofit/>
          </a:bodyPr>
          <a:lstStyle/>
          <a:p>
            <a:r>
              <a:rPr lang="pt-BR" sz="4000" b="1" dirty="0">
                <a:latin typeface="Tahoma" panose="020B0604030504040204" pitchFamily="34" charset="0"/>
                <a:ea typeface="Tahoma" panose="020B0604030504040204" pitchFamily="34" charset="0"/>
                <a:cs typeface="Tahoma" panose="020B0604030504040204" pitchFamily="34" charset="0"/>
              </a:rPr>
              <a:t>ADORAÇÃO</a:t>
            </a:r>
            <a:r>
              <a:rPr lang="pt-BR" sz="2400" dirty="0"/>
              <a:t> </a:t>
            </a:r>
            <a:br>
              <a:rPr lang="pt-BR" sz="2400" dirty="0"/>
            </a:br>
            <a:r>
              <a:rPr lang="pt-BR" sz="2400" b="1" dirty="0"/>
              <a:t>é atribuir valor em alta conta ao que é adorado, nos cabe atos de adoração a Deus em tudo que fazemos: </a:t>
            </a:r>
            <a:r>
              <a:rPr lang="pt-BR" sz="2400" i="1" dirty="0"/>
              <a:t>“</a:t>
            </a:r>
            <a:endParaRPr lang="pt-BR" sz="3200" b="1" dirty="0">
              <a:solidFill>
                <a:srgbClr val="657BB2"/>
              </a:solidFill>
            </a:endParaRPr>
          </a:p>
        </p:txBody>
      </p:sp>
      <p:sp>
        <p:nvSpPr>
          <p:cNvPr id="2" name="Retângulo 1"/>
          <p:cNvSpPr/>
          <p:nvPr/>
        </p:nvSpPr>
        <p:spPr>
          <a:xfrm>
            <a:off x="707058" y="4234068"/>
            <a:ext cx="4355479" cy="1015663"/>
          </a:xfrm>
          <a:prstGeom prst="rect">
            <a:avLst/>
          </a:prstGeom>
          <a:ln>
            <a:solidFill>
              <a:schemeClr val="tx1"/>
            </a:solidFill>
          </a:ln>
        </p:spPr>
        <p:txBody>
          <a:bodyPr wrap="square">
            <a:spAutoFit/>
          </a:bodyPr>
          <a:lstStyle/>
          <a:p>
            <a:pPr algn="ctr"/>
            <a:r>
              <a:rPr lang="pt-BR" sz="2000" i="1" dirty="0"/>
              <a:t>Portanto, quer comais, quer bebais ou façais qualquer outra coisa, fazei tudo para a glória de Deus”</a:t>
            </a:r>
            <a:r>
              <a:rPr lang="pt-BR" sz="2000" dirty="0"/>
              <a:t>. </a:t>
            </a:r>
            <a:endParaRPr lang="pt-BR" sz="2800" b="1" dirty="0">
              <a:solidFill>
                <a:srgbClr val="657BB2"/>
              </a:solidFill>
            </a:endParaRPr>
          </a:p>
        </p:txBody>
      </p:sp>
      <p:sp>
        <p:nvSpPr>
          <p:cNvPr id="3" name="Retângulo 2"/>
          <p:cNvSpPr/>
          <p:nvPr/>
        </p:nvSpPr>
        <p:spPr>
          <a:xfrm>
            <a:off x="2217834" y="5163365"/>
            <a:ext cx="1324402" cy="369332"/>
          </a:xfrm>
          <a:prstGeom prst="rect">
            <a:avLst/>
          </a:prstGeom>
          <a:solidFill>
            <a:srgbClr val="16165B"/>
          </a:solidFill>
        </p:spPr>
        <p:txBody>
          <a:bodyPr wrap="none">
            <a:spAutoFit/>
          </a:bodyPr>
          <a:lstStyle/>
          <a:p>
            <a:r>
              <a:rPr lang="pt-BR" dirty="0">
                <a:solidFill>
                  <a:schemeClr val="bg1"/>
                </a:solidFill>
              </a:rPr>
              <a:t>(1 </a:t>
            </a:r>
            <a:r>
              <a:rPr lang="pt-BR" dirty="0" err="1">
                <a:solidFill>
                  <a:schemeClr val="bg1"/>
                </a:solidFill>
              </a:rPr>
              <a:t>Co</a:t>
            </a:r>
            <a:r>
              <a:rPr lang="pt-BR" dirty="0">
                <a:solidFill>
                  <a:schemeClr val="bg1"/>
                </a:solidFill>
              </a:rPr>
              <a:t> 10:31)</a:t>
            </a:r>
            <a:endParaRPr lang="pt-BR" sz="2400" b="1" dirty="0">
              <a:solidFill>
                <a:schemeClr val="bg1"/>
              </a:solidFill>
            </a:endParaRPr>
          </a:p>
        </p:txBody>
      </p:sp>
      <p:pic>
        <p:nvPicPr>
          <p:cNvPr id="6" name="Imagem 5">
            <a:extLst>
              <a:ext uri="{FF2B5EF4-FFF2-40B4-BE49-F238E27FC236}">
                <a16:creationId xmlns:a16="http://schemas.microsoft.com/office/drawing/2014/main" id="{A780BF19-2DAF-49A5-AE32-B60F89633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217712243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t="8462"/>
          <a:stretch/>
        </p:blipFill>
        <p:spPr>
          <a:xfrm>
            <a:off x="0" y="1276350"/>
            <a:ext cx="9144000" cy="5581650"/>
          </a:xfrm>
          <a:prstGeom prst="rect">
            <a:avLst/>
          </a:prstGeom>
        </p:spPr>
      </p:pic>
      <p:sp>
        <p:nvSpPr>
          <p:cNvPr id="2" name="Retângulo 1"/>
          <p:cNvSpPr/>
          <p:nvPr/>
        </p:nvSpPr>
        <p:spPr>
          <a:xfrm>
            <a:off x="571499" y="1943517"/>
            <a:ext cx="8201026" cy="2123658"/>
          </a:xfrm>
          <a:prstGeom prst="rect">
            <a:avLst/>
          </a:prstGeom>
        </p:spPr>
        <p:txBody>
          <a:bodyPr wrap="square">
            <a:spAutoFit/>
          </a:bodyPr>
          <a:lstStyle/>
          <a:p>
            <a:pPr algn="ctr"/>
            <a:r>
              <a:rPr lang="pt-BR" sz="2200" b="1" dirty="0">
                <a:solidFill>
                  <a:schemeClr val="bg1"/>
                </a:solidFill>
                <a:effectLst>
                  <a:outerShdw blurRad="38100" dist="38100" dir="2700000" algn="tl">
                    <a:srgbClr val="000000">
                      <a:alpha val="43137"/>
                    </a:srgbClr>
                  </a:outerShdw>
                </a:effectLst>
                <a:latin typeface="+mj-lt"/>
              </a:rPr>
              <a:t>Na Bíblia temos relatos de pessoas que viveram para adorar a</a:t>
            </a:r>
          </a:p>
          <a:p>
            <a:pPr algn="ctr"/>
            <a:r>
              <a:rPr lang="pt-BR" sz="2200" b="1" dirty="0">
                <a:solidFill>
                  <a:schemeClr val="bg1"/>
                </a:solidFill>
                <a:effectLst>
                  <a:outerShdw blurRad="38100" dist="38100" dir="2700000" algn="tl">
                    <a:srgbClr val="000000">
                      <a:alpha val="43137"/>
                    </a:srgbClr>
                  </a:outerShdw>
                </a:effectLst>
                <a:latin typeface="+mj-lt"/>
              </a:rPr>
              <a:t>Deus, e seus nomes estão na galeria dos heróis da fé e certamente</a:t>
            </a:r>
          </a:p>
          <a:p>
            <a:pPr algn="ctr"/>
            <a:r>
              <a:rPr lang="pt-BR" sz="2200" b="1" dirty="0">
                <a:solidFill>
                  <a:schemeClr val="bg1"/>
                </a:solidFill>
                <a:effectLst>
                  <a:outerShdw blurRad="38100" dist="38100" dir="2700000" algn="tl">
                    <a:srgbClr val="000000">
                      <a:alpha val="43137"/>
                    </a:srgbClr>
                  </a:outerShdw>
                </a:effectLst>
                <a:latin typeface="+mj-lt"/>
              </a:rPr>
              <a:t>no livro da vida. Suas histórias, seus fracassos, seus desafios e</a:t>
            </a:r>
          </a:p>
          <a:p>
            <a:pPr algn="ctr"/>
            <a:r>
              <a:rPr lang="pt-BR" sz="2200" b="1" dirty="0">
                <a:solidFill>
                  <a:schemeClr val="bg1"/>
                </a:solidFill>
                <a:effectLst>
                  <a:outerShdw blurRad="38100" dist="38100" dir="2700000" algn="tl">
                    <a:srgbClr val="000000">
                      <a:alpha val="43137"/>
                    </a:srgbClr>
                  </a:outerShdw>
                </a:effectLst>
                <a:latin typeface="+mj-lt"/>
              </a:rPr>
              <a:t>provações, seus piores e seus melhores dias, nos mostram que</a:t>
            </a:r>
          </a:p>
          <a:p>
            <a:pPr algn="ctr"/>
            <a:r>
              <a:rPr lang="pt-BR" sz="2200" b="1" dirty="0">
                <a:solidFill>
                  <a:schemeClr val="bg1"/>
                </a:solidFill>
                <a:effectLst>
                  <a:outerShdw blurRad="38100" dist="38100" dir="2700000" algn="tl">
                    <a:srgbClr val="000000">
                      <a:alpha val="43137"/>
                    </a:srgbClr>
                  </a:outerShdw>
                </a:effectLst>
                <a:latin typeface="+mj-lt"/>
              </a:rPr>
              <a:t>não importa o momento, a circunstância e a situação, nós estamos</a:t>
            </a:r>
          </a:p>
          <a:p>
            <a:pPr algn="ctr"/>
            <a:r>
              <a:rPr lang="pt-BR" sz="2200" b="1" dirty="0">
                <a:solidFill>
                  <a:schemeClr val="bg1"/>
                </a:solidFill>
                <a:effectLst>
                  <a:outerShdw blurRad="38100" dist="38100" dir="2700000" algn="tl">
                    <a:srgbClr val="000000">
                      <a:alpha val="43137"/>
                    </a:srgbClr>
                  </a:outerShdw>
                </a:effectLst>
                <a:latin typeface="+mj-lt"/>
              </a:rPr>
              <a:t>aqui para adorar a Deus</a:t>
            </a:r>
          </a:p>
        </p:txBody>
      </p:sp>
      <p:pic>
        <p:nvPicPr>
          <p:cNvPr id="4" name="Imagem 3">
            <a:extLst>
              <a:ext uri="{FF2B5EF4-FFF2-40B4-BE49-F238E27FC236}">
                <a16:creationId xmlns:a16="http://schemas.microsoft.com/office/drawing/2014/main" id="{79860CFF-A95B-4622-9FFF-6C24B724D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52729224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025"/>
            <a:ext cx="9144000" cy="5514975"/>
          </a:xfrm>
          <a:prstGeom prst="rect">
            <a:avLst/>
          </a:prstGeom>
        </p:spPr>
      </p:pic>
      <p:sp>
        <p:nvSpPr>
          <p:cNvPr id="2" name="Retângulo 1"/>
          <p:cNvSpPr/>
          <p:nvPr/>
        </p:nvSpPr>
        <p:spPr>
          <a:xfrm rot="20997659">
            <a:off x="542924" y="2718079"/>
            <a:ext cx="7591425" cy="2554545"/>
          </a:xfrm>
          <a:prstGeom prst="rect">
            <a:avLst/>
          </a:prstGeom>
        </p:spPr>
        <p:txBody>
          <a:bodyPr wrap="square">
            <a:spAutoFit/>
          </a:bodyPr>
          <a:lstStyle/>
          <a:p>
            <a:pPr algn="ctr"/>
            <a:r>
              <a:rPr lang="pt-BR" sz="8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ESCOLA DAS</a:t>
            </a:r>
          </a:p>
          <a:p>
            <a:pPr algn="ctr"/>
            <a:r>
              <a:rPr lang="pt-BR" sz="8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AFLIÇÕES</a:t>
            </a:r>
            <a:endParaRPr lang="pt-BR" sz="115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Imagem 4">
            <a:extLst>
              <a:ext uri="{FF2B5EF4-FFF2-40B4-BE49-F238E27FC236}">
                <a16:creationId xmlns:a16="http://schemas.microsoft.com/office/drawing/2014/main" id="{F487460C-140A-4708-8DE1-B84FB671C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136216355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5701" y="1064895"/>
            <a:ext cx="5793105" cy="5793105"/>
          </a:xfrm>
          <a:prstGeom prst="rect">
            <a:avLst/>
          </a:prstGeom>
        </p:spPr>
      </p:pic>
      <p:sp>
        <p:nvSpPr>
          <p:cNvPr id="2" name="Retângulo 1"/>
          <p:cNvSpPr/>
          <p:nvPr/>
        </p:nvSpPr>
        <p:spPr>
          <a:xfrm>
            <a:off x="578166" y="2991951"/>
            <a:ext cx="4270059" cy="1938992"/>
          </a:xfrm>
          <a:prstGeom prst="rect">
            <a:avLst/>
          </a:prstGeom>
        </p:spPr>
        <p:txBody>
          <a:bodyPr wrap="square">
            <a:spAutoFit/>
          </a:bodyPr>
          <a:lstStyle/>
          <a:p>
            <a:pPr algn="ctr">
              <a:lnSpc>
                <a:spcPct val="120000"/>
              </a:lnSpc>
            </a:pPr>
            <a:r>
              <a:rPr lang="pt-BR" sz="2800" dirty="0">
                <a:latin typeface="+mj-lt"/>
              </a:rPr>
              <a:t>“ESCOLA DAS AFLIÇÕES” </a:t>
            </a:r>
          </a:p>
          <a:p>
            <a:pPr algn="ctr">
              <a:lnSpc>
                <a:spcPct val="120000"/>
              </a:lnSpc>
            </a:pPr>
            <a:r>
              <a:rPr lang="pt-BR" sz="2400" dirty="0">
                <a:latin typeface="+mj-lt"/>
              </a:rPr>
              <a:t>é o nome da escola que estamos</a:t>
            </a:r>
          </a:p>
          <a:p>
            <a:pPr algn="ctr">
              <a:lnSpc>
                <a:spcPct val="120000"/>
              </a:lnSpc>
            </a:pPr>
            <a:r>
              <a:rPr lang="pt-BR" sz="2400" dirty="0">
                <a:latin typeface="+mj-lt"/>
              </a:rPr>
              <a:t>matriculados nesta terra, para aprender 3 coisas básicas:</a:t>
            </a:r>
            <a:endParaRPr lang="pt-BR" sz="3600" b="1" dirty="0">
              <a:solidFill>
                <a:srgbClr val="657BB2"/>
              </a:solidFill>
              <a:latin typeface="+mj-lt"/>
            </a:endParaRPr>
          </a:p>
        </p:txBody>
      </p:sp>
      <p:pic>
        <p:nvPicPr>
          <p:cNvPr id="4" name="Imagem 3">
            <a:extLst>
              <a:ext uri="{FF2B5EF4-FFF2-40B4-BE49-F238E27FC236}">
                <a16:creationId xmlns:a16="http://schemas.microsoft.com/office/drawing/2014/main" id="{8D8E21FA-4B98-4182-865E-79EAE4C32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27277293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75995A9C-6CE0-41CA-8C7B-634DDC22041D}"/>
              </a:ext>
            </a:extLst>
          </p:cNvPr>
          <p:cNvSpPr/>
          <p:nvPr/>
        </p:nvSpPr>
        <p:spPr>
          <a:xfrm>
            <a:off x="1309895" y="2227690"/>
            <a:ext cx="7176880" cy="940905"/>
          </a:xfrm>
          <a:prstGeom prst="rect">
            <a:avLst/>
          </a:prstGeom>
          <a:solidFill>
            <a:srgbClr val="576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O que Deus fala em Sua Palavra;</a:t>
            </a:r>
            <a:endParaRPr lang="pt-BR" sz="3600" b="1" dirty="0"/>
          </a:p>
        </p:txBody>
      </p:sp>
      <p:sp>
        <p:nvSpPr>
          <p:cNvPr id="3" name="Retângulo 2">
            <a:extLst>
              <a:ext uri="{FF2B5EF4-FFF2-40B4-BE49-F238E27FC236}">
                <a16:creationId xmlns:a16="http://schemas.microsoft.com/office/drawing/2014/main" id="{590D936E-0148-425C-A4F1-135867343EE4}"/>
              </a:ext>
            </a:extLst>
          </p:cNvPr>
          <p:cNvSpPr/>
          <p:nvPr/>
        </p:nvSpPr>
        <p:spPr>
          <a:xfrm>
            <a:off x="729565" y="1875370"/>
            <a:ext cx="1160660" cy="1174337"/>
          </a:xfrm>
          <a:prstGeom prst="rect">
            <a:avLst/>
          </a:prstGeom>
          <a:solidFill>
            <a:srgbClr val="161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Tahoma" panose="020B0604030504040204" pitchFamily="34" charset="0"/>
                <a:ea typeface="Tahoma" panose="020B0604030504040204" pitchFamily="34" charset="0"/>
                <a:cs typeface="Tahoma" panose="020B0604030504040204" pitchFamily="34" charset="0"/>
              </a:rPr>
              <a:t>1ª</a:t>
            </a:r>
          </a:p>
        </p:txBody>
      </p:sp>
      <p:sp>
        <p:nvSpPr>
          <p:cNvPr id="6" name="Retângulo 5">
            <a:extLst>
              <a:ext uri="{FF2B5EF4-FFF2-40B4-BE49-F238E27FC236}">
                <a16:creationId xmlns:a16="http://schemas.microsoft.com/office/drawing/2014/main" id="{2D220E12-FA05-427E-A3AE-F6B12F4CD17D}"/>
              </a:ext>
            </a:extLst>
          </p:cNvPr>
          <p:cNvSpPr/>
          <p:nvPr/>
        </p:nvSpPr>
        <p:spPr>
          <a:xfrm>
            <a:off x="1309895" y="3653287"/>
            <a:ext cx="7176880" cy="940905"/>
          </a:xfrm>
          <a:prstGeom prst="rect">
            <a:avLst/>
          </a:prstGeom>
          <a:solidFill>
            <a:srgbClr val="576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O que Deus pede em Sua Palavra;</a:t>
            </a:r>
            <a:endParaRPr lang="pt-BR" sz="3600" b="1" dirty="0"/>
          </a:p>
        </p:txBody>
      </p:sp>
      <p:sp>
        <p:nvSpPr>
          <p:cNvPr id="7" name="Retângulo 6">
            <a:extLst>
              <a:ext uri="{FF2B5EF4-FFF2-40B4-BE49-F238E27FC236}">
                <a16:creationId xmlns:a16="http://schemas.microsoft.com/office/drawing/2014/main" id="{02A721F8-E22D-45C0-B3B7-E5EEF2EF3649}"/>
              </a:ext>
            </a:extLst>
          </p:cNvPr>
          <p:cNvSpPr/>
          <p:nvPr/>
        </p:nvSpPr>
        <p:spPr>
          <a:xfrm>
            <a:off x="729565" y="3267889"/>
            <a:ext cx="1160660" cy="1174337"/>
          </a:xfrm>
          <a:prstGeom prst="rect">
            <a:avLst/>
          </a:prstGeom>
          <a:solidFill>
            <a:srgbClr val="161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Tahoma" panose="020B0604030504040204" pitchFamily="34" charset="0"/>
                <a:ea typeface="Tahoma" panose="020B0604030504040204" pitchFamily="34" charset="0"/>
                <a:cs typeface="Tahoma" panose="020B0604030504040204" pitchFamily="34" charset="0"/>
              </a:rPr>
              <a:t>2ª</a:t>
            </a:r>
          </a:p>
        </p:txBody>
      </p:sp>
      <p:sp>
        <p:nvSpPr>
          <p:cNvPr id="8" name="Retângulo 7">
            <a:extLst>
              <a:ext uri="{FF2B5EF4-FFF2-40B4-BE49-F238E27FC236}">
                <a16:creationId xmlns:a16="http://schemas.microsoft.com/office/drawing/2014/main" id="{C871E8E3-8EEC-4370-9E26-9E58E7875A5A}"/>
              </a:ext>
            </a:extLst>
          </p:cNvPr>
          <p:cNvSpPr/>
          <p:nvPr/>
        </p:nvSpPr>
        <p:spPr>
          <a:xfrm>
            <a:off x="1309895" y="5045806"/>
            <a:ext cx="7176880" cy="940905"/>
          </a:xfrm>
          <a:prstGeom prst="rect">
            <a:avLst/>
          </a:prstGeom>
          <a:solidFill>
            <a:srgbClr val="5763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t>Qual a minha escolha diante disso a cada dia.</a:t>
            </a:r>
            <a:endParaRPr lang="pt-BR" sz="3600" b="1" dirty="0"/>
          </a:p>
        </p:txBody>
      </p:sp>
      <p:sp>
        <p:nvSpPr>
          <p:cNvPr id="9" name="Retângulo 8">
            <a:extLst>
              <a:ext uri="{FF2B5EF4-FFF2-40B4-BE49-F238E27FC236}">
                <a16:creationId xmlns:a16="http://schemas.microsoft.com/office/drawing/2014/main" id="{36E7EFAB-43F2-45DC-9FF3-5BEEB9DAC295}"/>
              </a:ext>
            </a:extLst>
          </p:cNvPr>
          <p:cNvSpPr/>
          <p:nvPr/>
        </p:nvSpPr>
        <p:spPr>
          <a:xfrm>
            <a:off x="729565" y="4660408"/>
            <a:ext cx="1160660" cy="1174337"/>
          </a:xfrm>
          <a:prstGeom prst="rect">
            <a:avLst/>
          </a:prstGeom>
          <a:solidFill>
            <a:srgbClr val="161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a:latin typeface="Tahoma" panose="020B0604030504040204" pitchFamily="34" charset="0"/>
                <a:ea typeface="Tahoma" panose="020B0604030504040204" pitchFamily="34" charset="0"/>
                <a:cs typeface="Tahoma" panose="020B0604030504040204" pitchFamily="34" charset="0"/>
              </a:rPr>
              <a:t>3ª</a:t>
            </a:r>
          </a:p>
        </p:txBody>
      </p:sp>
      <p:pic>
        <p:nvPicPr>
          <p:cNvPr id="10" name="Imagem 9">
            <a:extLst>
              <a:ext uri="{FF2B5EF4-FFF2-40B4-BE49-F238E27FC236}">
                <a16:creationId xmlns:a16="http://schemas.microsoft.com/office/drawing/2014/main" id="{E89173CF-B169-4F68-A291-1067E971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4099706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l="17289" t="7602" r="-11184" b="8576"/>
          <a:stretch/>
        </p:blipFill>
        <p:spPr>
          <a:xfrm>
            <a:off x="0" y="1397000"/>
            <a:ext cx="9168740" cy="5461000"/>
          </a:xfrm>
          <a:prstGeom prst="rect">
            <a:avLst/>
          </a:prstGeom>
        </p:spPr>
      </p:pic>
      <p:sp>
        <p:nvSpPr>
          <p:cNvPr id="2" name="Retângulo 1"/>
          <p:cNvSpPr/>
          <p:nvPr/>
        </p:nvSpPr>
        <p:spPr>
          <a:xfrm>
            <a:off x="4292600" y="1973560"/>
            <a:ext cx="4521200" cy="2246769"/>
          </a:xfrm>
          <a:prstGeom prst="rect">
            <a:avLst/>
          </a:prstGeom>
        </p:spPr>
        <p:txBody>
          <a:bodyPr wrap="square">
            <a:spAutoFit/>
          </a:bodyPr>
          <a:lstStyle/>
          <a:p>
            <a:pPr algn="ctr"/>
            <a:r>
              <a:rPr lang="pt-BR" sz="2800" b="1" dirty="0">
                <a:latin typeface="+mj-lt"/>
              </a:rPr>
              <a:t>A aprovação nesta escola resultará em um caráter sem a mancha do egoísmo e do orgulho que nos habilitarão para os Céus.</a:t>
            </a:r>
            <a:endParaRPr lang="pt-BR" sz="4000" b="1" dirty="0">
              <a:solidFill>
                <a:srgbClr val="657BB2"/>
              </a:solidFill>
              <a:latin typeface="+mj-lt"/>
            </a:endParaRPr>
          </a:p>
        </p:txBody>
      </p:sp>
      <p:pic>
        <p:nvPicPr>
          <p:cNvPr id="4" name="Imagem 3">
            <a:extLst>
              <a:ext uri="{FF2B5EF4-FFF2-40B4-BE49-F238E27FC236}">
                <a16:creationId xmlns:a16="http://schemas.microsoft.com/office/drawing/2014/main" id="{E924F675-B611-4DC0-857A-27FE26116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421" cy="6858000"/>
          </a:xfrm>
          <a:prstGeom prst="rect">
            <a:avLst/>
          </a:prstGeom>
        </p:spPr>
      </p:pic>
    </p:spTree>
    <p:extLst>
      <p:ext uri="{BB962C8B-B14F-4D97-AF65-F5344CB8AC3E}">
        <p14:creationId xmlns:p14="http://schemas.microsoft.com/office/powerpoint/2010/main" val="3925226334"/>
      </p:ext>
    </p:extLst>
  </p:cSld>
  <p:clrMapOvr>
    <a:masterClrMapping/>
  </p:clrMapOvr>
  <p:transition spd="slow">
    <p:wipe dir="r"/>
  </p:transition>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982</TotalTime>
  <Words>734</Words>
  <Application>Microsoft Office PowerPoint</Application>
  <PresentationFormat>Apresentação na tela (4:3)</PresentationFormat>
  <Paragraphs>57</Paragraphs>
  <Slides>27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Calibri</vt:lpstr>
      <vt:lpstr>Calibri Light</vt:lpstr>
      <vt:lpstr>Impact</vt:lpstr>
      <vt:lpstr>Tahoma</vt:lpstr>
      <vt:lpstr>Tema do Office</vt:lpstr>
      <vt:lpstr>Apresentação do PowerPoint</vt:lpstr>
      <vt:lpstr>Apresentação do PowerPoint</vt:lpstr>
      <vt:lpstr>Apresentação do PowerPoint</vt:lpstr>
      <vt:lpstr>ADORAÇÃO  é atribuir valor em alta conta ao que é adorado, nos cabe atos de adoração a Deus em tudo que fazemos: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ADORAÇÃO É MISSÃO QUANDO ENTREGAMOS OS FILHOS PARA DEUS</dc:title>
  <dc:creator>UNeB - Daniele Duarte da Silva Santos</dc:creator>
  <cp:lastModifiedBy>Daniele Santos</cp:lastModifiedBy>
  <cp:revision>43</cp:revision>
  <dcterms:created xsi:type="dcterms:W3CDTF">2019-01-24T14:30:36Z</dcterms:created>
  <dcterms:modified xsi:type="dcterms:W3CDTF">2019-01-30T20:20:52Z</dcterms:modified>
</cp:coreProperties>
</file>