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21/05/2016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6625" y="188640"/>
            <a:ext cx="8731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</a:t>
            </a:r>
            <a:r>
              <a:rPr lang="pt-B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educação dos </a:t>
            </a:r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filhos</a:t>
            </a:r>
          </a:p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 Grande Conflito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398145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5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Arial Black" pitchFamily="34" charset="0"/>
              </a:rPr>
              <a:t>O  que  é  ensinado  no  lar  tem  um  poder  muito  grande: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“As  influências  educativas  do  lar  são  uma  força  decidida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para o bem ou para o mal” (O Lar Cristão, p. 182).</a:t>
            </a:r>
          </a:p>
        </p:txBody>
      </p:sp>
      <p:pic>
        <p:nvPicPr>
          <p:cNvPr id="20482" name="Picture 2" descr="http://www.familiafeliz.com.br/wp-content/uploads/2015/04/Untitledfddfdf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356992"/>
            <a:ext cx="55787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864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Risco do descuido da educação no lar.</a:t>
            </a:r>
            <a:endParaRPr lang="pt-BR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pt-BR" sz="3000" dirty="0">
                <a:latin typeface="Arial Black" pitchFamily="34" charset="0"/>
              </a:rPr>
              <a:t>Corre-se um grande risco, pois “se a criança não é instruída corretamente [no lar], Satanás a educará por meio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de  fatores  de  sua  escolha.  Quão  importante,  pois,  é  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escola do lar!”(O Lar Cristão, p. 182).</a:t>
            </a:r>
          </a:p>
        </p:txBody>
      </p:sp>
      <p:pic>
        <p:nvPicPr>
          <p:cNvPr id="23554" name="Picture 2" descr="https://i.ytimg.com/vi/bj7IDYZTa2I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3056" b="15077"/>
          <a:stretch/>
        </p:blipFill>
        <p:spPr bwMode="auto">
          <a:xfrm>
            <a:off x="2591780" y="4293096"/>
            <a:ext cx="4176464" cy="2432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20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8640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FF0000"/>
                </a:solidFill>
                <a:latin typeface="Arial Black" pitchFamily="34" charset="0"/>
              </a:rPr>
              <a:t>Compromisso:</a:t>
            </a:r>
            <a:r>
              <a:rPr lang="pt-BR" sz="3000" dirty="0">
                <a:latin typeface="Arial Black" pitchFamily="34" charset="0"/>
              </a:rPr>
              <a:t>  Comprometer  os  pais  a  realizar  o  culto  familiar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todos os dias; garantir que cada membro da família tenha seu material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de estudo (lições de Escola Sabatina, etc</a:t>
            </a:r>
            <a:r>
              <a:rPr lang="pt-BR" sz="3000" dirty="0" smtClean="0">
                <a:latin typeface="Arial Black" pitchFamily="34" charset="0"/>
              </a:rPr>
              <a:t>.)</a:t>
            </a:r>
          </a:p>
          <a:p>
            <a:pPr algn="ctr"/>
            <a:r>
              <a:rPr lang="pt-BR" sz="3000" dirty="0">
                <a:solidFill>
                  <a:srgbClr val="FF0000"/>
                </a:solidFill>
                <a:latin typeface="Arial Black" pitchFamily="34" charset="0"/>
              </a:rPr>
              <a:t>Lembremos:  </a:t>
            </a:r>
            <a:r>
              <a:rPr lang="pt-BR" sz="3000" dirty="0">
                <a:latin typeface="Arial Black" pitchFamily="34" charset="0"/>
              </a:rPr>
              <a:t>Nesta  terra,  estamos  apenas  de  passagem  para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nossa verdadeira pátria, a celestial. Dediquemos tempo e recursos para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que nossos filhos sejam cidadãos dessa pátria</a:t>
            </a:r>
          </a:p>
        </p:txBody>
      </p:sp>
    </p:spTree>
    <p:extLst>
      <p:ext uri="{BB962C8B-B14F-4D97-AF65-F5344CB8AC3E}">
        <p14:creationId xmlns:p14="http://schemas.microsoft.com/office/powerpoint/2010/main" val="16419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hareforthefuture.files.wordpress.com/2015/03/pais_filhos_0312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0380" y="1761783"/>
            <a:ext cx="8989096" cy="4708981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Ler 1 </a:t>
            </a:r>
            <a:r>
              <a:rPr lang="pt-BR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2: 11,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12, 23</a:t>
            </a:r>
          </a:p>
          <a:p>
            <a:pPr algn="ctr"/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“Deus indicou a igreja como atalaia, a fim de ter um cioso cuidado  dos  jovens  e  crianças,  e,  como  sentinela,  ver  que  o  inimigo  se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aproxima e dar o aviso de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perigo.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Nesse sentido, a igreja tem uma obra especial, ao educar e disciplinar a suas novas gerações.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56846" y="188640"/>
            <a:ext cx="3371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Igreja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0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8640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Arial Black" pitchFamily="34" charset="0"/>
              </a:rPr>
              <a:t>A igreja deveria reforçar a obra de educação que foi iniciada no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lar. Esta função deve-se realizar através da classe da escola sabatina, do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clube de desbravadores, dos diversos serviços religiosos, das atividades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de serviço à comunidade; nenhuma dessas atividades substitui o trabalho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e responsabilidade dos pais no lar.</a:t>
            </a:r>
          </a:p>
        </p:txBody>
      </p:sp>
      <p:pic>
        <p:nvPicPr>
          <p:cNvPr id="25602" name="Picture 2" descr="http://radardosertao.com/wp-content/uploads/2014/03/desbravad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7674"/>
            <a:ext cx="5964324" cy="24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hareforthefuture.files.wordpress.com/2015/03/pais_filhos_0312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0380" y="1761783"/>
            <a:ext cx="8989096" cy="1477328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educação na escola/colégio é a continuação do que teve início no lar e continuou na igreja.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69534" y="188640"/>
            <a:ext cx="434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ESCOLA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1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iles.arcadenoeescola.webnode.com/200016005-0b8540d787/esco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3024336" cy="24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188640"/>
            <a:ext cx="885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Arial Black" pitchFamily="34" charset="0"/>
              </a:rPr>
              <a:t>A educação escolar começa quando o aluno já tem os valores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morais fundamentados em seu coração. A escola desenvolve a educação cristã </a:t>
            </a:r>
            <a:r>
              <a:rPr lang="pt-BR" sz="3000" dirty="0" smtClean="0">
                <a:latin typeface="Arial Black" pitchFamily="34" charset="0"/>
              </a:rPr>
              <a:t>formal.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Os pais devem fazer tudo o que for possível para que seus filhos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estudem  em  uma  escola/colégio  que  sustém  os  princípios  que  foram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ensinados no lar e na igreja</a:t>
            </a:r>
          </a:p>
        </p:txBody>
      </p:sp>
    </p:spTree>
    <p:extLst>
      <p:ext uri="{BB962C8B-B14F-4D97-AF65-F5344CB8AC3E}">
        <p14:creationId xmlns:p14="http://schemas.microsoft.com/office/powerpoint/2010/main" val="37768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8640"/>
            <a:ext cx="88569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  <a:latin typeface="Arial Black" pitchFamily="34" charset="0"/>
              </a:rPr>
              <a:t>CONCLUSÃO</a:t>
            </a:r>
          </a:p>
          <a:p>
            <a:pPr algn="ctr"/>
            <a:endParaRPr lang="pt-BR" sz="2000" dirty="0">
              <a:latin typeface="Arial Black" pitchFamily="34" charset="0"/>
            </a:endParaRPr>
          </a:p>
          <a:p>
            <a:pPr algn="ctr"/>
            <a:r>
              <a:rPr lang="pt-BR" sz="3000" dirty="0">
                <a:latin typeface="Arial Black" pitchFamily="34" charset="0"/>
              </a:rPr>
              <a:t>A tarefa de educar é uma ação feita em conjunto entre o lar, a igreja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e a escola</a:t>
            </a:r>
            <a:r>
              <a:rPr lang="pt-BR" sz="3000" dirty="0" smtClean="0">
                <a:latin typeface="Arial Black" pitchFamily="34" charset="0"/>
              </a:rPr>
              <a:t>.</a:t>
            </a:r>
            <a:r>
              <a:rPr lang="pt-BR" sz="3000" dirty="0">
                <a:latin typeface="Arial Black" pitchFamily="34" charset="0"/>
              </a:rPr>
              <a:t> </a:t>
            </a:r>
            <a:endParaRPr lang="pt-BR" sz="3000" dirty="0" smtClean="0">
              <a:latin typeface="Arial Black" pitchFamily="34" charset="0"/>
            </a:endParaRPr>
          </a:p>
          <a:p>
            <a:pPr algn="ctr"/>
            <a:endParaRPr lang="pt-BR" sz="3000" dirty="0">
              <a:latin typeface="Arial Black" pitchFamily="34" charset="0"/>
            </a:endParaRPr>
          </a:p>
          <a:p>
            <a:pPr algn="ctr"/>
            <a:endParaRPr lang="pt-BR" sz="3000" dirty="0" smtClean="0">
              <a:latin typeface="Arial Black" pitchFamily="34" charset="0"/>
            </a:endParaRPr>
          </a:p>
          <a:p>
            <a:pPr algn="ctr"/>
            <a:endParaRPr lang="pt-BR" sz="3000" dirty="0">
              <a:latin typeface="Arial Black" pitchFamily="34" charset="0"/>
            </a:endParaRPr>
          </a:p>
          <a:p>
            <a:pPr algn="ctr"/>
            <a:endParaRPr lang="pt-BR" sz="3000" dirty="0" smtClean="0">
              <a:latin typeface="Arial Black" pitchFamily="34" charset="0"/>
            </a:endParaRPr>
          </a:p>
          <a:p>
            <a:pPr algn="ctr"/>
            <a:endParaRPr lang="pt-BR" sz="3000" dirty="0">
              <a:latin typeface="Arial Black" pitchFamily="34" charset="0"/>
            </a:endParaRPr>
          </a:p>
          <a:p>
            <a:pPr algn="ctr"/>
            <a:endParaRPr lang="pt-BR" sz="3000" dirty="0" smtClean="0">
              <a:latin typeface="Arial Black" pitchFamily="34" charset="0"/>
            </a:endParaRPr>
          </a:p>
          <a:p>
            <a:pPr algn="ctr"/>
            <a:endParaRPr lang="pt-BR" sz="3000" dirty="0">
              <a:latin typeface="Arial Black" pitchFamily="34" charset="0"/>
            </a:endParaRPr>
          </a:p>
          <a:p>
            <a:pPr algn="ctr"/>
            <a:endParaRPr lang="pt-BR" sz="3000" dirty="0" smtClean="0">
              <a:latin typeface="Arial Black" pitchFamily="34" charset="0"/>
            </a:endParaRPr>
          </a:p>
          <a:p>
            <a:pPr algn="ctr"/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Chamado</a:t>
            </a:r>
            <a:r>
              <a:rPr lang="pt-BR" sz="2800" dirty="0">
                <a:solidFill>
                  <a:srgbClr val="C00000"/>
                </a:solidFill>
                <a:latin typeface="Arial Black" pitchFamily="34" charset="0"/>
              </a:rPr>
              <a:t>: fortalecer a educação dos filhos</a:t>
            </a:r>
            <a:r>
              <a:rPr lang="pt-BR" sz="28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pt-BR" sz="3000" dirty="0">
              <a:latin typeface="Arial Black" pitchFamily="34" charset="0"/>
            </a:endParaRPr>
          </a:p>
        </p:txBody>
      </p:sp>
      <p:pic>
        <p:nvPicPr>
          <p:cNvPr id="31746" name="Picture 2" descr="http://noticiascatolicas.com.br/wp-content/uploads/2015/06/familia_educaca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2089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88640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itchFamily="34" charset="0"/>
              </a:rPr>
              <a:t>Quando olhamos para nossa vida e especialmente para nossa família,</a:t>
            </a:r>
          </a:p>
          <a:p>
            <a:pPr algn="ctr"/>
            <a:r>
              <a:rPr lang="pt-BR" sz="2800" dirty="0">
                <a:latin typeface="Arial Black" pitchFamily="34" charset="0"/>
              </a:rPr>
              <a:t>nos deparamos com problemas, lutas e conflitos. Ficamos nos questionando:</a:t>
            </a:r>
          </a:p>
          <a:p>
            <a:pPr algn="ctr"/>
            <a:r>
              <a:rPr lang="pt-BR" sz="2800" dirty="0">
                <a:latin typeface="Arial Black" pitchFamily="34" charset="0"/>
              </a:rPr>
              <a:t>porque isso acontece se construímos a família para ser um lugar</a:t>
            </a:r>
          </a:p>
          <a:p>
            <a:pPr algn="ctr"/>
            <a:r>
              <a:rPr lang="pt-BR" sz="2800" dirty="0">
                <a:latin typeface="Arial Black" pitchFamily="34" charset="0"/>
              </a:rPr>
              <a:t>de bênção, paz e felicidade?</a:t>
            </a:r>
          </a:p>
        </p:txBody>
      </p:sp>
      <p:pic>
        <p:nvPicPr>
          <p:cNvPr id="12290" name="Picture 2" descr="http://psicopedagogiacuritiba.com.br/wp-content/uploads/2015/02/Brigas-conjuga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84" y="4208964"/>
            <a:ext cx="3315423" cy="24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88640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 Black" pitchFamily="34" charset="0"/>
              </a:rPr>
              <a:t>TEXTO BÍBLICO:</a:t>
            </a:r>
          </a:p>
          <a:p>
            <a:pPr algn="ctr"/>
            <a:r>
              <a:rPr lang="pt-BR" sz="3600" dirty="0">
                <a:latin typeface="Arial Black" pitchFamily="34" charset="0"/>
              </a:rPr>
              <a:t>“E a vida eterna é esta: que te conheçam, a ti só, por único Deus </a:t>
            </a:r>
          </a:p>
          <a:p>
            <a:pPr algn="ctr"/>
            <a:r>
              <a:rPr lang="pt-BR" sz="3600" dirty="0">
                <a:latin typeface="Arial Black" pitchFamily="34" charset="0"/>
              </a:rPr>
              <a:t>verdadeiro, e a Jesus Cristo, a quem enviaste”(João 17:3).</a:t>
            </a:r>
          </a:p>
        </p:txBody>
      </p:sp>
      <p:pic>
        <p:nvPicPr>
          <p:cNvPr id="14338" name="Picture 2" descr="https://debatejovem.files.wordpress.com/2008/05/jesus-fa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49873"/>
            <a:ext cx="3312368" cy="24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88640"/>
            <a:ext cx="70567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Arial Black" pitchFamily="34" charset="0"/>
              </a:rPr>
              <a:t>Hoje em dia, a sociedade avança depressa, muito rápido rumo ao trabalho, as atividades do lar, o planejamento da família. Vivemos na época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do  imediato.  As  pessoas  querem  conseguir  resultados  rápidos.  Alguns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pensam que a educação dos filhos é feita rapidamente e supõe que os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pais tem pouca responsabilidade na formação dos filhos. </a:t>
            </a:r>
          </a:p>
        </p:txBody>
      </p:sp>
    </p:spTree>
    <p:extLst>
      <p:ext uri="{BB962C8B-B14F-4D97-AF65-F5344CB8AC3E}">
        <p14:creationId xmlns:p14="http://schemas.microsoft.com/office/powerpoint/2010/main" val="7441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88640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Arial Black" pitchFamily="34" charset="0"/>
              </a:rPr>
              <a:t>Alguns pais supõe que a educação dos filhos é responsabilidade da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escola. </a:t>
            </a:r>
            <a:endParaRPr lang="pt-BR" sz="3000" dirty="0" smtClean="0">
              <a:latin typeface="Arial Black" pitchFamily="34" charset="0"/>
            </a:endParaRPr>
          </a:p>
          <a:p>
            <a:r>
              <a:rPr lang="pt-BR" sz="3000" dirty="0" smtClean="0">
                <a:latin typeface="Arial Black" pitchFamily="34" charset="0"/>
              </a:rPr>
              <a:t>- Quem </a:t>
            </a:r>
            <a:r>
              <a:rPr lang="pt-BR" sz="3000" dirty="0">
                <a:latin typeface="Arial Black" pitchFamily="34" charset="0"/>
              </a:rPr>
              <a:t>é responsável pela educação dos meninos/meninas? </a:t>
            </a:r>
            <a:r>
              <a:rPr lang="pt-BR" sz="3000" dirty="0" smtClean="0">
                <a:latin typeface="Arial Black" pitchFamily="34" charset="0"/>
              </a:rPr>
              <a:t/>
            </a:r>
            <a:br>
              <a:rPr lang="pt-BR" sz="3000" dirty="0" smtClean="0">
                <a:latin typeface="Arial Black" pitchFamily="34" charset="0"/>
              </a:rPr>
            </a:br>
            <a:r>
              <a:rPr lang="pt-BR" sz="3000" dirty="0" smtClean="0">
                <a:latin typeface="Arial Black" pitchFamily="34" charset="0"/>
              </a:rPr>
              <a:t>- Qual  é  </a:t>
            </a:r>
            <a:r>
              <a:rPr lang="pt-BR" sz="3000" dirty="0">
                <a:latin typeface="Arial Black" pitchFamily="34" charset="0"/>
              </a:rPr>
              <a:t>o  papel  dos  pais  na  educação  de  seus  filhos?  </a:t>
            </a:r>
            <a:r>
              <a:rPr lang="pt-BR" sz="3000" dirty="0" smtClean="0">
                <a:latin typeface="Arial Black" pitchFamily="34" charset="0"/>
              </a:rPr>
              <a:t/>
            </a:r>
            <a:br>
              <a:rPr lang="pt-BR" sz="3000" dirty="0" smtClean="0">
                <a:latin typeface="Arial Black" pitchFamily="34" charset="0"/>
              </a:rPr>
            </a:br>
            <a:r>
              <a:rPr lang="pt-BR" sz="3000" dirty="0" smtClean="0">
                <a:latin typeface="Arial Black" pitchFamily="34" charset="0"/>
              </a:rPr>
              <a:t>- Qual  </a:t>
            </a:r>
            <a:r>
              <a:rPr lang="pt-BR" sz="3000" dirty="0">
                <a:latin typeface="Arial Black" pitchFamily="34" charset="0"/>
              </a:rPr>
              <a:t>é  a  função  da </a:t>
            </a:r>
            <a:r>
              <a:rPr lang="pt-BR" sz="3000" dirty="0" smtClean="0">
                <a:latin typeface="Arial Black" pitchFamily="34" charset="0"/>
              </a:rPr>
              <a:t>igreja </a:t>
            </a:r>
            <a:r>
              <a:rPr lang="pt-BR" sz="3000" dirty="0">
                <a:latin typeface="Arial Black" pitchFamily="34" charset="0"/>
              </a:rPr>
              <a:t>e da escola na educação dos filhos?</a:t>
            </a:r>
          </a:p>
        </p:txBody>
      </p:sp>
      <p:pic>
        <p:nvPicPr>
          <p:cNvPr id="15362" name="Picture 2" descr="http://gestaoescolar.abril.com.br/img/gestao-escolar/gestao3-capa1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3113541" cy="196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hareforthefuture.files.wordpress.com/2015/03/pais_filhos_0312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2132856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err="1">
                <a:latin typeface="Arial Black" pitchFamily="34" charset="0"/>
              </a:rPr>
              <a:t>Dt</a:t>
            </a:r>
            <a:r>
              <a:rPr lang="pt-BR" sz="3000" dirty="0">
                <a:latin typeface="Arial Black" pitchFamily="34" charset="0"/>
              </a:rPr>
              <a:t>. 6:6-7: “E estas palavras, que hoje te ordeno, estarão no teu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coração; E as ensinarás a teus filhos e delas falarás assentado em tua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casa, e andando pelo caminho, e deitando-te e levantando-te.”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24924" y="188640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 Lar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9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88640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Objetivo do ensino no lar</a:t>
            </a:r>
            <a:r>
              <a:rPr lang="pt-BR" sz="36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1. Que cada filho aceite a Cristo como seu salvador pessoal. Para isso, o exemplo dos pais é de valor primordial.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2. Compartilhar  tarefas  domésticas  com  os  pais,  se  comprometendo  nas  atividades  de  serviço  à  comunidade  ou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aos vizinhos. </a:t>
            </a:r>
          </a:p>
        </p:txBody>
      </p:sp>
      <p:pic>
        <p:nvPicPr>
          <p:cNvPr id="19458" name="Picture 2" descr="http://www.organizartemagazine.com/wp-content/uploads/2014/02/hijos_colaboran_hogar_orden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880320" cy="2152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40" y="188640"/>
            <a:ext cx="76328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Objetivo do ensino no lar</a:t>
            </a:r>
            <a:r>
              <a:rPr lang="pt-BR" sz="36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algn="ctr"/>
            <a:endParaRPr lang="pt-BR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pt-BR" sz="3000" dirty="0">
                <a:latin typeface="Arial Black" pitchFamily="34" charset="0"/>
              </a:rPr>
              <a:t>A educação começa no lar; com os pais, até mesmo antes dos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filhos nascerem. Isso significa que os pais devem buscar o conhecimento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sobre a educação de seus futuros </a:t>
            </a:r>
            <a:r>
              <a:rPr lang="pt-BR" sz="3000" dirty="0" smtClean="0">
                <a:latin typeface="Arial Black" pitchFamily="34" charset="0"/>
              </a:rPr>
              <a:t>filhos.</a:t>
            </a:r>
            <a:endParaRPr lang="pt-BR" sz="3000" dirty="0">
              <a:latin typeface="Arial Black" pitchFamily="34" charset="0"/>
            </a:endParaRPr>
          </a:p>
        </p:txBody>
      </p:sp>
      <p:pic>
        <p:nvPicPr>
          <p:cNvPr id="22530" name="Picture 2" descr="http://m.mdemulher.abril.com.br/sites/mdemulher/files/styles/interna_mobile_320x233_/public/core/crianca-roupa-varal-tarefas-domesticas.jpg?itok=Pz6U0pv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7" y="4581128"/>
            <a:ext cx="3048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contecenainternet.com/artigos/wp-content/uploads/2014/04/Menina-com-apenas-10-anos-gr%C3%A1v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86" y="4365104"/>
            <a:ext cx="2029402" cy="2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Arial Black" pitchFamily="34" charset="0"/>
              </a:rPr>
              <a:t>“Os pais mandam os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filhos à escola; e ao fazê-lo pensam que os têm educado”(Orientação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da Criança, p. 12). </a:t>
            </a:r>
            <a:endParaRPr lang="pt-BR" sz="3000" dirty="0" smtClean="0">
              <a:latin typeface="Arial Black" pitchFamily="34" charset="0"/>
            </a:endParaRPr>
          </a:p>
          <a:p>
            <a:pPr algn="ctr"/>
            <a:r>
              <a:rPr lang="pt-BR" sz="3000" dirty="0">
                <a:latin typeface="Arial Black" pitchFamily="34" charset="0"/>
              </a:rPr>
              <a:t> “É no lar que a educação da criança deve ser iniciada.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Ali está sua primeira escola. Ali, tendo seus pais como instrutores, a criança terá de aprender as lições que a devem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guiar  por  toda  a  vida  —  </a:t>
            </a:r>
            <a:r>
              <a:rPr lang="pt-BR" sz="3000" dirty="0">
                <a:solidFill>
                  <a:srgbClr val="FF0000"/>
                </a:solidFill>
                <a:latin typeface="Arial Black" pitchFamily="34" charset="0"/>
              </a:rPr>
              <a:t>lições  de  respeito,  obediência, </a:t>
            </a:r>
          </a:p>
          <a:p>
            <a:pPr algn="ctr"/>
            <a:r>
              <a:rPr lang="pt-BR" sz="3000" dirty="0">
                <a:solidFill>
                  <a:srgbClr val="FF0000"/>
                </a:solidFill>
                <a:latin typeface="Arial Black" pitchFamily="34" charset="0"/>
              </a:rPr>
              <a:t>reverência (amor a Deus), domínio próprio”(</a:t>
            </a:r>
            <a:r>
              <a:rPr lang="pt-BR" sz="3000" dirty="0">
                <a:latin typeface="Arial Black" pitchFamily="34" charset="0"/>
              </a:rPr>
              <a:t>Orientação da </a:t>
            </a:r>
          </a:p>
          <a:p>
            <a:pPr algn="ctr"/>
            <a:r>
              <a:rPr lang="pt-BR" sz="3000" dirty="0">
                <a:latin typeface="Arial Black" pitchFamily="34" charset="0"/>
              </a:rPr>
              <a:t>Criança, p. 5). </a:t>
            </a:r>
          </a:p>
        </p:txBody>
      </p:sp>
    </p:spTree>
    <p:extLst>
      <p:ext uri="{BB962C8B-B14F-4D97-AF65-F5344CB8AC3E}">
        <p14:creationId xmlns:p14="http://schemas.microsoft.com/office/powerpoint/2010/main" val="35348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782</Words>
  <Application>Microsoft Office PowerPoint</Application>
  <PresentationFormat>Apresentação na tela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Century Schoolbook</vt:lpstr>
      <vt:lpstr>Wingdings</vt:lpstr>
      <vt:lpstr>Wingdings 2</vt:lpstr>
      <vt:lpstr>Balcão Envidraçado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rede</dc:creator>
  <cp:lastModifiedBy>Neemias</cp:lastModifiedBy>
  <cp:revision>11</cp:revision>
  <dcterms:created xsi:type="dcterms:W3CDTF">2016-05-20T09:43:23Z</dcterms:created>
  <dcterms:modified xsi:type="dcterms:W3CDTF">2016-05-21T09:38:05Z</dcterms:modified>
</cp:coreProperties>
</file>