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7825-77ED-4C93-B56F-3C1C4E914805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1FD3-8A18-48EA-BC79-6BBC25AC18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F2BD-E90C-42B3-96E1-FC1B56064B90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7540-4F5F-424A-9896-511A008B86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7484-8727-4660-B7E1-C881906B69AB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8AD5-4EE7-4B4E-A4EE-583E8AB4F7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6C3E-DA48-4C8D-828B-642DCDD5DC08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86D7-0457-4760-B25B-2018825735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B197-DD8E-4F69-9486-B4AFB2099DE6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FE44-AFDB-4BB7-AA7D-2F85ED0511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B1F-C04B-49AA-8FA1-D92B2BC5F38A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E959-7B29-4614-9F70-194F406DEE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B6A4-14E1-4AC8-A1EF-8B369FF793FF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BEDC-F331-45F0-A275-AEDFDDB0A4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3F22-279B-4D69-AF64-B5DBCE9D480F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F477-C96B-402B-A9B6-FC42E912EA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C47C-61B7-4FE3-B821-4BB198950FC1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4093-1D26-4CB5-85E4-8FF009179F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6EEE-3D8B-462A-9347-235067B089E6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A023-78A8-40D3-83F3-2A8583C991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E4E3-4C45-4805-916A-900813B45A5D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D609-E847-4C9C-BD7A-6385E0FE22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016C3-2884-41A3-AB29-20FB6D6C449D}" type="datetimeFigureOut">
              <a:rPr lang="pt-BR"/>
              <a:pPr>
                <a:defRPr/>
              </a:pPr>
              <a:t>28/10/2014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AC839-E429-4481-A781-5C614950E7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72264" y="65601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 – JÁ 2012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14500" y="428625"/>
            <a:ext cx="7143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Determinou o casamento.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00166" y="285728"/>
            <a:ext cx="74892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214313" y="1928813"/>
            <a:ext cx="4071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Quem é casado sabe, nenhum outro relacionamento pode substituir com precisão o casamento.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500063" y="1428750"/>
            <a:ext cx="3357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Muitas pessoas querem ter a liberdade de uma vida de solteiro com os privilégios de uma vida de casado.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642938" y="1928813"/>
            <a:ext cx="3500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O que Deus quer para minha e para a sua vida é que casemos.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/>
          <p:cNvSpPr txBox="1">
            <a:spLocks noChangeArrowheads="1"/>
          </p:cNvSpPr>
          <p:nvPr/>
        </p:nvSpPr>
        <p:spPr bwMode="auto">
          <a:xfrm>
            <a:off x="4714875" y="1714500"/>
            <a:ext cx="36433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  <a:cs typeface="Arial" charset="0"/>
              </a:rPr>
              <a:t>Perceba que tudo o que envolve casamento é espiritual.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3714750" y="1357313"/>
            <a:ext cx="50720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Você pode ter tido a certeza que era da vontade de Deus que se casasse com este homem ou mulher. Mas então por que não é feliz?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625" y="5500688"/>
            <a:ext cx="7143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definiu o casamento.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2910" y="5072074"/>
            <a:ext cx="74892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/>
          <p:cNvSpPr txBox="1">
            <a:spLocks noChangeArrowheads="1"/>
          </p:cNvSpPr>
          <p:nvPr/>
        </p:nvSpPr>
        <p:spPr bwMode="auto">
          <a:xfrm>
            <a:off x="571500" y="1428750"/>
            <a:ext cx="4143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cs typeface="Arial" charset="0"/>
              </a:rPr>
              <a:t>Quando Deus definiu o casamento, </a:t>
            </a:r>
            <a:r>
              <a:rPr lang="pt-BR" sz="3200" b="1" dirty="0" smtClean="0">
                <a:solidFill>
                  <a:schemeClr val="bg1"/>
                </a:solidFill>
                <a:cs typeface="Arial" charset="0"/>
              </a:rPr>
              <a:t>nos </a:t>
            </a:r>
            <a:r>
              <a:rPr lang="pt-BR" sz="3200" b="1" dirty="0">
                <a:solidFill>
                  <a:schemeClr val="bg1"/>
                </a:solidFill>
                <a:cs typeface="Arial" charset="0"/>
              </a:rPr>
              <a:t>criou e sabe como funcionamos.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57750" y="1071563"/>
            <a:ext cx="37861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Deus definiu da seguinte forma: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casamento é monogâmico.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285750" y="1643063"/>
            <a:ext cx="3714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Não nos foi facultado o direito de casarmos com várias mulheres ou homens ao mesmo tempo.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/>
          <p:cNvSpPr txBox="1">
            <a:spLocks noChangeArrowheads="1"/>
          </p:cNvSpPr>
          <p:nvPr/>
        </p:nvSpPr>
        <p:spPr bwMode="auto">
          <a:xfrm>
            <a:off x="928688" y="446088"/>
            <a:ext cx="76438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Então da costela que o senhor Deus tomou do homem, formou a mulher e a trouxe ao homem.</a:t>
            </a:r>
          </a:p>
          <a:p>
            <a:pPr algn="ctr"/>
            <a:r>
              <a:rPr lang="pt-BR" sz="3200" b="1">
                <a:cs typeface="Arial" charset="0"/>
              </a:rPr>
              <a:t>Gênesis 2:22</a:t>
            </a:r>
          </a:p>
          <a:p>
            <a:pPr algn="ctr"/>
            <a:endParaRPr lang="pt-BR" sz="3200" b="1"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57813" y="1357313"/>
            <a:ext cx="34290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Deus também definiu o casamento como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heterossexual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4357688" y="1428750"/>
            <a:ext cx="4429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O casamento na mente de Deus não era entre duas mulheres, ou entre dois homens, mas entre um homem e uma mulher.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/>
          <p:cNvSpPr txBox="1">
            <a:spLocks noChangeArrowheads="1"/>
          </p:cNvSpPr>
          <p:nvPr/>
        </p:nvSpPr>
        <p:spPr bwMode="auto">
          <a:xfrm>
            <a:off x="4214813" y="1214438"/>
            <a:ext cx="4429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A procriação só é possível com a junção de um homem e uma mulher, fora disso é impossível.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/>
          <p:cNvSpPr txBox="1">
            <a:spLocks noChangeArrowheads="1"/>
          </p:cNvSpPr>
          <p:nvPr/>
        </p:nvSpPr>
        <p:spPr bwMode="auto">
          <a:xfrm>
            <a:off x="1285875" y="714375"/>
            <a:ext cx="7072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A Bíblia é um livro normativo e um código de ética. Ela nos aponta nossa conduta em todos os aspectos da vida.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00250" y="500063"/>
            <a:ext cx="50720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Outra definição de Deus para o casamento é que ele deve ser 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vitalício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2000240"/>
            <a:ext cx="435771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  a vida  toda</a:t>
            </a: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43306" y="1214422"/>
            <a:ext cx="507209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O casamento 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u="sng" cap="all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 i t a l í c i 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Não importa se não ama mais, busque a Deus e volte a amar. 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/>
          <p:cNvSpPr txBox="1">
            <a:spLocks noChangeArrowheads="1"/>
          </p:cNvSpPr>
          <p:nvPr/>
        </p:nvSpPr>
        <p:spPr bwMode="auto">
          <a:xfrm>
            <a:off x="4286250" y="1071563"/>
            <a:ext cx="4429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cs typeface="Arial" charset="0"/>
              </a:rPr>
              <a:t>Deus está pronto para salvar o seu casamento. E como o casamento é algo espiritual, você só o salvará espiritualmente.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4214813" y="857250"/>
            <a:ext cx="44291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“Assim já não são mais dois, mas uma só carne. Portanto, o que Deus juntou que não separe o homem.”</a:t>
            </a:r>
          </a:p>
          <a:p>
            <a:pPr algn="ctr"/>
            <a:r>
              <a:rPr lang="pt-BR" sz="3200" b="1">
                <a:cs typeface="Arial" charset="0"/>
              </a:rPr>
              <a:t> </a:t>
            </a:r>
          </a:p>
          <a:p>
            <a:pPr algn="ctr"/>
            <a:r>
              <a:rPr lang="pt-BR" sz="3200" b="1">
                <a:cs typeface="Arial" charset="0"/>
              </a:rPr>
              <a:t>Mateus 19:6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/>
          <p:cNvSpPr txBox="1">
            <a:spLocks noChangeArrowheads="1"/>
          </p:cNvSpPr>
          <p:nvPr/>
        </p:nvSpPr>
        <p:spPr bwMode="auto">
          <a:xfrm>
            <a:off x="3429000" y="1571625"/>
            <a:ext cx="50720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Nos textos seguintes, em Mateus, Jesus proíbe o homem de repudiar sua mulher.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14480" y="642918"/>
            <a:ext cx="507209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5400" dir="12000000" algn="tl" rotWithShape="0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Os três “</a:t>
            </a:r>
            <a:r>
              <a:rPr lang="pt-BR" sz="4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5400" dir="12000000" algn="tl" rotWithShape="0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Ds</a:t>
            </a:r>
            <a:r>
              <a:rPr lang="pt-BR" sz="4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5400" dir="12000000" algn="tl" rotWithShape="0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” do casamento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785794"/>
            <a:ext cx="785818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conhece sua realidade, Ele sabe quão difícil é para você permanecer casado com este homem ou com esta mulher, mas Ele também sabe que você </a:t>
            </a:r>
            <a:r>
              <a:rPr lang="pt-BR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cansou de lutar </a:t>
            </a:r>
            <a:r>
              <a:rPr lang="pt-BR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maneira errada. </a:t>
            </a:r>
            <a:endParaRPr lang="pt-BR" sz="32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642918"/>
            <a:ext cx="83582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Experimente pegar a ferramenta certa e você verá que é possível cortar a árvore</a:t>
            </a:r>
            <a:r>
              <a:rPr lang="pt-BR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Dica: Troque brigas por surpresas, comida boa, viagens etc...</a:t>
            </a:r>
            <a:endParaRPr lang="pt-BR" sz="36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/>
          <p:cNvSpPr txBox="1">
            <a:spLocks noChangeArrowheads="1"/>
          </p:cNvSpPr>
          <p:nvPr/>
        </p:nvSpPr>
        <p:spPr bwMode="auto">
          <a:xfrm>
            <a:off x="142875" y="2500313"/>
            <a:ext cx="6215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b="1">
                <a:cs typeface="Arial" charset="0"/>
              </a:rPr>
              <a:t>Passos práticos para este caminho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643570" y="1071546"/>
            <a:ext cx="228601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Passo</a:t>
            </a:r>
          </a:p>
        </p:txBody>
      </p:sp>
      <p:sp>
        <p:nvSpPr>
          <p:cNvPr id="36867" name="CaixaDeTexto 2"/>
          <p:cNvSpPr txBox="1">
            <a:spLocks noChangeArrowheads="1"/>
          </p:cNvSpPr>
          <p:nvPr/>
        </p:nvSpPr>
        <p:spPr bwMode="auto">
          <a:xfrm>
            <a:off x="4786313" y="2357438"/>
            <a:ext cx="4000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Faça culto familiar todos os dias com todos da casa.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29190" y="428604"/>
            <a:ext cx="150019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1°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/>
          <p:cNvSpPr txBox="1">
            <a:spLocks noChangeArrowheads="1"/>
          </p:cNvSpPr>
          <p:nvPr/>
        </p:nvSpPr>
        <p:spPr bwMode="auto">
          <a:xfrm>
            <a:off x="3714750" y="2428875"/>
            <a:ext cx="5072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O culto em família não substitui a sua devoção pessoal.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43570" y="1071546"/>
            <a:ext cx="228601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29190" y="428604"/>
            <a:ext cx="150019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2°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2"/>
          <p:cNvSpPr txBox="1">
            <a:spLocks noChangeArrowheads="1"/>
          </p:cNvSpPr>
          <p:nvPr/>
        </p:nvSpPr>
        <p:spPr bwMode="auto">
          <a:xfrm>
            <a:off x="4572000" y="2357438"/>
            <a:ext cx="3929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Dedique tempo para sua esposa e filhos.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43570" y="1071546"/>
            <a:ext cx="228601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29190" y="428604"/>
            <a:ext cx="150019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3°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00232" y="2643182"/>
            <a:ext cx="50720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1714500" y="5214938"/>
            <a:ext cx="5072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cs typeface="Arial" charset="0"/>
              </a:rPr>
              <a:t>Seu casamento, seu lar, sua família têm salvação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29256" y="3286124"/>
            <a:ext cx="335758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Sua família pode ser assim!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3"/>
          <p:cNvSpPr txBox="1">
            <a:spLocks noChangeArrowheads="1"/>
          </p:cNvSpPr>
          <p:nvPr/>
        </p:nvSpPr>
        <p:spPr bwMode="auto">
          <a:xfrm>
            <a:off x="5357813" y="2428875"/>
            <a:ext cx="3500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latin typeface="Arial Black" pitchFamily="34" charset="0"/>
                <a:cs typeface="Arial" charset="0"/>
              </a:rPr>
              <a:t>Basta você tentar cortar a árvore do jeito certo!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00694" y="656013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QUERO RECOMEÇAR – JÁ 2012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3786188" y="500063"/>
            <a:ext cx="4429125" cy="1214437"/>
            <a:chOff x="3786182" y="500042"/>
            <a:chExt cx="4429156" cy="1214446"/>
          </a:xfrm>
        </p:grpSpPr>
        <p:sp>
          <p:nvSpPr>
            <p:cNvPr id="6" name="Pentágono 5"/>
            <p:cNvSpPr/>
            <p:nvPr/>
          </p:nvSpPr>
          <p:spPr>
            <a:xfrm flipH="1">
              <a:off x="3786182" y="500042"/>
              <a:ext cx="4357718" cy="1214446"/>
            </a:xfrm>
            <a:prstGeom prst="homePlat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4000495" y="571480"/>
              <a:ext cx="4214843" cy="107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Deus determinou o casamento</a:t>
              </a:r>
            </a:p>
          </p:txBody>
        </p:sp>
      </p:grp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286250" y="2357438"/>
            <a:ext cx="4143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“Não é bom que o homem esteja só.”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57290" y="428604"/>
            <a:ext cx="271464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1º 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5143500" y="1571625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Monogâmico, heterossexual e vitalício. </a:t>
            </a: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3571875" y="285750"/>
            <a:ext cx="3929063" cy="1214438"/>
            <a:chOff x="3571868" y="285728"/>
            <a:chExt cx="3929090" cy="1214446"/>
          </a:xfrm>
        </p:grpSpPr>
        <p:sp>
          <p:nvSpPr>
            <p:cNvPr id="5" name="Pentágono 4"/>
            <p:cNvSpPr/>
            <p:nvPr/>
          </p:nvSpPr>
          <p:spPr>
            <a:xfrm flipH="1">
              <a:off x="3571868" y="285728"/>
              <a:ext cx="3857652" cy="1214446"/>
            </a:xfrm>
            <a:prstGeom prst="homePlat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929058" y="357166"/>
              <a:ext cx="3571900" cy="1077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Deus definiu o casamento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142976" y="285728"/>
            <a:ext cx="271464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2º 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714488"/>
            <a:ext cx="314327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O que Deus uniu que não separe o homem. </a:t>
            </a:r>
          </a:p>
        </p:txBody>
      </p:sp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3286125" y="214313"/>
            <a:ext cx="3929063" cy="1214437"/>
            <a:chOff x="3286116" y="214290"/>
            <a:chExt cx="3929090" cy="1214446"/>
          </a:xfrm>
        </p:grpSpPr>
        <p:sp>
          <p:nvSpPr>
            <p:cNvPr id="5" name="Pentágono 4"/>
            <p:cNvSpPr/>
            <p:nvPr/>
          </p:nvSpPr>
          <p:spPr>
            <a:xfrm flipH="1">
              <a:off x="3286116" y="214290"/>
              <a:ext cx="3857652" cy="1214446"/>
            </a:xfrm>
            <a:prstGeom prst="homePlat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643306" y="285728"/>
              <a:ext cx="3571900" cy="107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Deus defendeu o casamento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928662" y="357166"/>
            <a:ext cx="271464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3º 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/>
          <p:cNvSpPr txBox="1">
            <a:spLocks noChangeArrowheads="1"/>
          </p:cNvSpPr>
          <p:nvPr/>
        </p:nvSpPr>
        <p:spPr bwMode="auto">
          <a:xfrm>
            <a:off x="2571750" y="785813"/>
            <a:ext cx="428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Se foi Deus quem determinou, definiu e defendeu o casamento, então por que tão poucas pessoas são felizes nele?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/>
          <p:cNvSpPr txBox="1">
            <a:spLocks noChangeArrowheads="1"/>
          </p:cNvSpPr>
          <p:nvPr/>
        </p:nvSpPr>
        <p:spPr bwMode="auto">
          <a:xfrm>
            <a:off x="714375" y="357188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O casamento é antes de tudo uma experiência espiritual, depois emocional e só então carnal.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/>
          <p:cNvSpPr txBox="1">
            <a:spLocks noChangeArrowheads="1"/>
          </p:cNvSpPr>
          <p:nvPr/>
        </p:nvSpPr>
        <p:spPr bwMode="auto">
          <a:xfrm>
            <a:off x="3214688" y="1143000"/>
            <a:ext cx="5072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Eu tenho que estar espiritualmente saudável para que haja sucesso.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599</Words>
  <Application>Microsoft Office PowerPoint</Application>
  <PresentationFormat>Apresentação na tela (4:3)</PresentationFormat>
  <Paragraphs>64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BergamoseiferT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DA FAMÍLIA 2010</dc:title>
  <dc:subject>www.4tons.com</dc:subject>
  <dc:creator>Pr. Marcelo Augusto de Carvalho</dc:creator>
  <dc:description>COMÉRCIO PROIBIDO. USO PESSOAL</dc:description>
  <cp:lastModifiedBy>Neemias</cp:lastModifiedBy>
  <cp:revision>8</cp:revision>
  <dcterms:created xsi:type="dcterms:W3CDTF">2010-02-11T21:00:21Z</dcterms:created>
  <dcterms:modified xsi:type="dcterms:W3CDTF">2014-10-28T08:56:24Z</dcterms:modified>
</cp:coreProperties>
</file>