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0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E1346-D7BB-4252-882E-0EEF6D0FC980}" type="datetimeFigureOut">
              <a:rPr lang="pt-BR" smtClean="0"/>
              <a:pPr/>
              <a:t>05/06/2015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77515-CB06-47EE-A5EC-A28382B7053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963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título também pode ser HELP!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4332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título </a:t>
            </a:r>
            <a:r>
              <a:rPr lang="pt-BR" smtClean="0"/>
              <a:t>também pode ser HELP!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6528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título </a:t>
            </a:r>
            <a:r>
              <a:rPr lang="pt-BR" smtClean="0"/>
              <a:t>também pode ser HELP!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3032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4" cy="6856214"/>
          </a:xfrm>
          <a:prstGeom prst="rect">
            <a:avLst/>
          </a:prstGeom>
        </p:spPr>
      </p:pic>
      <p:sp>
        <p:nvSpPr>
          <p:cNvPr id="9" name="Forma livre 8"/>
          <p:cNvSpPr/>
          <p:nvPr/>
        </p:nvSpPr>
        <p:spPr>
          <a:xfrm>
            <a:off x="2454440" y="4271210"/>
            <a:ext cx="7194884" cy="2057400"/>
          </a:xfrm>
          <a:custGeom>
            <a:avLst/>
            <a:gdLst>
              <a:gd name="connsiteX0" fmla="*/ 0 w 9612085"/>
              <a:gd name="connsiteY0" fmla="*/ 0 h 979714"/>
              <a:gd name="connsiteX1" fmla="*/ 9612085 w 9612085"/>
              <a:gd name="connsiteY1" fmla="*/ 0 h 979714"/>
              <a:gd name="connsiteX2" fmla="*/ 9612085 w 9612085"/>
              <a:gd name="connsiteY2" fmla="*/ 979714 h 979714"/>
              <a:gd name="connsiteX3" fmla="*/ 0 w 9612085"/>
              <a:gd name="connsiteY3" fmla="*/ 979714 h 979714"/>
              <a:gd name="connsiteX4" fmla="*/ 0 w 9612085"/>
              <a:gd name="connsiteY4" fmla="*/ 0 h 979714"/>
              <a:gd name="connsiteX0" fmla="*/ 0 w 9612085"/>
              <a:gd name="connsiteY0" fmla="*/ 0 h 1128801"/>
              <a:gd name="connsiteX1" fmla="*/ 9612085 w 9612085"/>
              <a:gd name="connsiteY1" fmla="*/ 0 h 1128801"/>
              <a:gd name="connsiteX2" fmla="*/ 9612085 w 9612085"/>
              <a:gd name="connsiteY2" fmla="*/ 979714 h 1128801"/>
              <a:gd name="connsiteX3" fmla="*/ 0 w 9612085"/>
              <a:gd name="connsiteY3" fmla="*/ 1128801 h 1128801"/>
              <a:gd name="connsiteX4" fmla="*/ 0 w 9612085"/>
              <a:gd name="connsiteY4" fmla="*/ 0 h 11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2085" h="1128801">
                <a:moveTo>
                  <a:pt x="0" y="0"/>
                </a:moveTo>
                <a:lnTo>
                  <a:pt x="9612085" y="0"/>
                </a:lnTo>
                <a:lnTo>
                  <a:pt x="9612085" y="979714"/>
                </a:lnTo>
                <a:lnTo>
                  <a:pt x="0" y="1128801"/>
                </a:lnTo>
                <a:lnTo>
                  <a:pt x="0" y="0"/>
                </a:lnTo>
                <a:close/>
              </a:path>
            </a:pathLst>
          </a:custGeom>
          <a:solidFill>
            <a:srgbClr val="4F9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2240" y="4462550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957179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noFill/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950495"/>
            <a:ext cx="6241816" cy="4704347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6/5/2015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3" name="Conector angulado 12"/>
          <p:cNvCxnSpPr/>
          <p:nvPr/>
        </p:nvCxnSpPr>
        <p:spPr>
          <a:xfrm>
            <a:off x="1804737" y="974558"/>
            <a:ext cx="6003758" cy="2418347"/>
          </a:xfrm>
          <a:prstGeom prst="bentConnector3">
            <a:avLst>
              <a:gd name="adj1" fmla="val 148998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vre 4"/>
          <p:cNvSpPr/>
          <p:nvPr/>
        </p:nvSpPr>
        <p:spPr>
          <a:xfrm>
            <a:off x="1279071" y="379280"/>
            <a:ext cx="9633858" cy="1153885"/>
          </a:xfrm>
          <a:custGeom>
            <a:avLst/>
            <a:gdLst>
              <a:gd name="connsiteX0" fmla="*/ 0 w 9612085"/>
              <a:gd name="connsiteY0" fmla="*/ 0 h 979714"/>
              <a:gd name="connsiteX1" fmla="*/ 9612085 w 9612085"/>
              <a:gd name="connsiteY1" fmla="*/ 0 h 979714"/>
              <a:gd name="connsiteX2" fmla="*/ 9612085 w 9612085"/>
              <a:gd name="connsiteY2" fmla="*/ 979714 h 979714"/>
              <a:gd name="connsiteX3" fmla="*/ 0 w 9612085"/>
              <a:gd name="connsiteY3" fmla="*/ 979714 h 979714"/>
              <a:gd name="connsiteX4" fmla="*/ 0 w 9612085"/>
              <a:gd name="connsiteY4" fmla="*/ 0 h 979714"/>
              <a:gd name="connsiteX0" fmla="*/ 0 w 9612085"/>
              <a:gd name="connsiteY0" fmla="*/ 0 h 1128801"/>
              <a:gd name="connsiteX1" fmla="*/ 9612085 w 9612085"/>
              <a:gd name="connsiteY1" fmla="*/ 0 h 1128801"/>
              <a:gd name="connsiteX2" fmla="*/ 9612085 w 9612085"/>
              <a:gd name="connsiteY2" fmla="*/ 979714 h 1128801"/>
              <a:gd name="connsiteX3" fmla="*/ 0 w 9612085"/>
              <a:gd name="connsiteY3" fmla="*/ 1128801 h 1128801"/>
              <a:gd name="connsiteX4" fmla="*/ 0 w 9612085"/>
              <a:gd name="connsiteY4" fmla="*/ 0 h 11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2085" h="1128801">
                <a:moveTo>
                  <a:pt x="0" y="0"/>
                </a:moveTo>
                <a:lnTo>
                  <a:pt x="9612085" y="0"/>
                </a:lnTo>
                <a:lnTo>
                  <a:pt x="9612085" y="979714"/>
                </a:lnTo>
                <a:lnTo>
                  <a:pt x="0" y="1128801"/>
                </a:lnTo>
                <a:lnTo>
                  <a:pt x="0" y="0"/>
                </a:lnTo>
                <a:close/>
              </a:path>
            </a:pathLst>
          </a:custGeom>
          <a:solidFill>
            <a:srgbClr val="3C9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6535" y="1817914"/>
            <a:ext cx="7467597" cy="4057954"/>
          </a:xfrm>
        </p:spPr>
        <p:txBody>
          <a:bodyPr/>
          <a:lstStyle>
            <a:lvl1pPr>
              <a:buClr>
                <a:srgbClr val="0070C0"/>
              </a:buClr>
              <a:buFont typeface="Wingdings" pitchFamily="2" charset="2"/>
              <a:buChar char="§"/>
              <a:defRPr/>
            </a:lvl1pPr>
            <a:lvl2pPr>
              <a:buClr>
                <a:srgbClr val="00B0F0"/>
              </a:buClr>
              <a:buFont typeface="Wingdings" pitchFamily="2" charset="2"/>
              <a:buChar char="§"/>
              <a:defRPr/>
            </a:lvl2pPr>
            <a:lvl3pPr>
              <a:buClr>
                <a:srgbClr val="002060"/>
              </a:buClr>
              <a:defRPr/>
            </a:lvl3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2" y="339858"/>
            <a:ext cx="9601196" cy="11297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grpSp>
        <p:nvGrpSpPr>
          <p:cNvPr id="4" name="Grupo 9"/>
          <p:cNvGrpSpPr/>
          <p:nvPr/>
        </p:nvGrpSpPr>
        <p:grpSpPr>
          <a:xfrm>
            <a:off x="-1" y="1648376"/>
            <a:ext cx="3356811" cy="5397002"/>
            <a:chOff x="-1" y="1648375"/>
            <a:chExt cx="3356811" cy="6593305"/>
          </a:xfrm>
        </p:grpSpPr>
        <p:sp>
          <p:nvSpPr>
            <p:cNvPr id="6" name="Forma livre 5"/>
            <p:cNvSpPr/>
            <p:nvPr userDrawn="1"/>
          </p:nvSpPr>
          <p:spPr>
            <a:xfrm>
              <a:off x="-1" y="1744628"/>
              <a:ext cx="3356811" cy="6497052"/>
            </a:xfrm>
            <a:custGeom>
              <a:avLst/>
              <a:gdLst>
                <a:gd name="connsiteX0" fmla="*/ 0 w 3320716"/>
                <a:gd name="connsiteY0" fmla="*/ 0 h 5558589"/>
                <a:gd name="connsiteX1" fmla="*/ 3320716 w 3320716"/>
                <a:gd name="connsiteY1" fmla="*/ 0 h 5558589"/>
                <a:gd name="connsiteX2" fmla="*/ 3320716 w 3320716"/>
                <a:gd name="connsiteY2" fmla="*/ 5558589 h 5558589"/>
                <a:gd name="connsiteX3" fmla="*/ 0 w 3320716"/>
                <a:gd name="connsiteY3" fmla="*/ 5558589 h 5558589"/>
                <a:gd name="connsiteX4" fmla="*/ 0 w 3320716"/>
                <a:gd name="connsiteY4" fmla="*/ 0 h 55585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0 w 3320716"/>
                <a:gd name="connsiteY2" fmla="*/ 6472989 h 6472989"/>
                <a:gd name="connsiteX3" fmla="*/ 0 w 3320716"/>
                <a:gd name="connsiteY3" fmla="*/ 5558589 h 6472989"/>
                <a:gd name="connsiteX4" fmla="*/ 0 w 3320716"/>
                <a:gd name="connsiteY4" fmla="*/ 0 h 64729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1756611 w 3320716"/>
                <a:gd name="connsiteY2" fmla="*/ 3104147 h 6472989"/>
                <a:gd name="connsiteX3" fmla="*/ 0 w 3320716"/>
                <a:gd name="connsiteY3" fmla="*/ 6472989 h 6472989"/>
                <a:gd name="connsiteX4" fmla="*/ 0 w 3320716"/>
                <a:gd name="connsiteY4" fmla="*/ 5558589 h 6472989"/>
                <a:gd name="connsiteX5" fmla="*/ 0 w 3320716"/>
                <a:gd name="connsiteY5" fmla="*/ 0 h 6472989"/>
                <a:gd name="connsiteX0" fmla="*/ 0 w 3332747"/>
                <a:gd name="connsiteY0" fmla="*/ 0 h 6472989"/>
                <a:gd name="connsiteX1" fmla="*/ 3320716 w 3332747"/>
                <a:gd name="connsiteY1" fmla="*/ 0 h 6472989"/>
                <a:gd name="connsiteX2" fmla="*/ 3332747 w 3332747"/>
                <a:gd name="connsiteY2" fmla="*/ 4114800 h 6472989"/>
                <a:gd name="connsiteX3" fmla="*/ 0 w 3332747"/>
                <a:gd name="connsiteY3" fmla="*/ 6472989 h 6472989"/>
                <a:gd name="connsiteX4" fmla="*/ 0 w 3332747"/>
                <a:gd name="connsiteY4" fmla="*/ 5558589 h 6472989"/>
                <a:gd name="connsiteX5" fmla="*/ 0 w 3332747"/>
                <a:gd name="connsiteY5" fmla="*/ 0 h 6472989"/>
                <a:gd name="connsiteX0" fmla="*/ 0 w 3336757"/>
                <a:gd name="connsiteY0" fmla="*/ 0 h 6472989"/>
                <a:gd name="connsiteX1" fmla="*/ 3332747 w 3336757"/>
                <a:gd name="connsiteY1" fmla="*/ 48127 h 6472989"/>
                <a:gd name="connsiteX2" fmla="*/ 3332747 w 3336757"/>
                <a:gd name="connsiteY2" fmla="*/ 4114800 h 6472989"/>
                <a:gd name="connsiteX3" fmla="*/ 0 w 3336757"/>
                <a:gd name="connsiteY3" fmla="*/ 6472989 h 6472989"/>
                <a:gd name="connsiteX4" fmla="*/ 0 w 3336757"/>
                <a:gd name="connsiteY4" fmla="*/ 5558589 h 6472989"/>
                <a:gd name="connsiteX5" fmla="*/ 0 w 3336757"/>
                <a:gd name="connsiteY5" fmla="*/ 0 h 6472989"/>
                <a:gd name="connsiteX0" fmla="*/ 0 w 3360820"/>
                <a:gd name="connsiteY0" fmla="*/ 24063 h 6497052"/>
                <a:gd name="connsiteX1" fmla="*/ 3356810 w 3360820"/>
                <a:gd name="connsiteY1" fmla="*/ 0 h 6497052"/>
                <a:gd name="connsiteX2" fmla="*/ 3332747 w 3360820"/>
                <a:gd name="connsiteY2" fmla="*/ 4138863 h 6497052"/>
                <a:gd name="connsiteX3" fmla="*/ 0 w 3360820"/>
                <a:gd name="connsiteY3" fmla="*/ 6497052 h 6497052"/>
                <a:gd name="connsiteX4" fmla="*/ 0 w 3360820"/>
                <a:gd name="connsiteY4" fmla="*/ 5582652 h 6497052"/>
                <a:gd name="connsiteX5" fmla="*/ 0 w 3360820"/>
                <a:gd name="connsiteY5" fmla="*/ 24063 h 6497052"/>
                <a:gd name="connsiteX0" fmla="*/ 0 w 3356810"/>
                <a:gd name="connsiteY0" fmla="*/ 24063 h 6497052"/>
                <a:gd name="connsiteX1" fmla="*/ 3356810 w 3356810"/>
                <a:gd name="connsiteY1" fmla="*/ 0 h 6497052"/>
                <a:gd name="connsiteX2" fmla="*/ 3332747 w 3356810"/>
                <a:gd name="connsiteY2" fmla="*/ 4138863 h 6497052"/>
                <a:gd name="connsiteX3" fmla="*/ 0 w 3356810"/>
                <a:gd name="connsiteY3" fmla="*/ 6497052 h 6497052"/>
                <a:gd name="connsiteX4" fmla="*/ 0 w 3356810"/>
                <a:gd name="connsiteY4" fmla="*/ 5582652 h 6497052"/>
                <a:gd name="connsiteX5" fmla="*/ 0 w 3356810"/>
                <a:gd name="connsiteY5" fmla="*/ 24063 h 6497052"/>
                <a:gd name="connsiteX0" fmla="*/ 0 w 3356811"/>
                <a:gd name="connsiteY0" fmla="*/ 938463 h 6497052"/>
                <a:gd name="connsiteX1" fmla="*/ 3356811 w 3356811"/>
                <a:gd name="connsiteY1" fmla="*/ 0 h 6497052"/>
                <a:gd name="connsiteX2" fmla="*/ 3332748 w 3356811"/>
                <a:gd name="connsiteY2" fmla="*/ 4138863 h 6497052"/>
                <a:gd name="connsiteX3" fmla="*/ 1 w 3356811"/>
                <a:gd name="connsiteY3" fmla="*/ 6497052 h 6497052"/>
                <a:gd name="connsiteX4" fmla="*/ 1 w 3356811"/>
                <a:gd name="connsiteY4" fmla="*/ 5582652 h 6497052"/>
                <a:gd name="connsiteX5" fmla="*/ 0 w 3356811"/>
                <a:gd name="connsiteY5" fmla="*/ 938463 h 6497052"/>
                <a:gd name="connsiteX0" fmla="*/ 0 w 3356811"/>
                <a:gd name="connsiteY0" fmla="*/ 938463 h 6497052"/>
                <a:gd name="connsiteX1" fmla="*/ 216569 w 3356811"/>
                <a:gd name="connsiteY1" fmla="*/ 24063 h 6497052"/>
                <a:gd name="connsiteX2" fmla="*/ 3356811 w 3356811"/>
                <a:gd name="connsiteY2" fmla="*/ 0 h 6497052"/>
                <a:gd name="connsiteX3" fmla="*/ 3332748 w 3356811"/>
                <a:gd name="connsiteY3" fmla="*/ 4138863 h 6497052"/>
                <a:gd name="connsiteX4" fmla="*/ 1 w 3356811"/>
                <a:gd name="connsiteY4" fmla="*/ 6497052 h 6497052"/>
                <a:gd name="connsiteX5" fmla="*/ 1 w 3356811"/>
                <a:gd name="connsiteY5" fmla="*/ 5582652 h 6497052"/>
                <a:gd name="connsiteX6" fmla="*/ 0 w 3356811"/>
                <a:gd name="connsiteY6" fmla="*/ 938463 h 649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56811" h="6497052">
                  <a:moveTo>
                    <a:pt x="0" y="938463"/>
                  </a:moveTo>
                  <a:lnTo>
                    <a:pt x="216569" y="24063"/>
                  </a:lnTo>
                  <a:lnTo>
                    <a:pt x="3356811" y="0"/>
                  </a:lnTo>
                  <a:cubicBezTo>
                    <a:pt x="3336758" y="1383632"/>
                    <a:pt x="3328738" y="2767263"/>
                    <a:pt x="3332748" y="4138863"/>
                  </a:cubicBezTo>
                  <a:lnTo>
                    <a:pt x="1" y="6497052"/>
                  </a:lnTo>
                  <a:lnTo>
                    <a:pt x="1" y="5582652"/>
                  </a:lnTo>
                  <a:cubicBezTo>
                    <a:pt x="1" y="4034589"/>
                    <a:pt x="0" y="2486526"/>
                    <a:pt x="0" y="938463"/>
                  </a:cubicBezTo>
                  <a:close/>
                </a:path>
              </a:pathLst>
            </a:custGeom>
            <a:solidFill>
              <a:srgbClr val="B0E4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Forma livre 6"/>
            <p:cNvSpPr/>
            <p:nvPr userDrawn="1"/>
          </p:nvSpPr>
          <p:spPr>
            <a:xfrm>
              <a:off x="0" y="1648375"/>
              <a:ext cx="264696" cy="6593305"/>
            </a:xfrm>
            <a:custGeom>
              <a:avLst/>
              <a:gdLst>
                <a:gd name="connsiteX0" fmla="*/ 0 w 3320716"/>
                <a:gd name="connsiteY0" fmla="*/ 0 h 5558589"/>
                <a:gd name="connsiteX1" fmla="*/ 3320716 w 3320716"/>
                <a:gd name="connsiteY1" fmla="*/ 0 h 5558589"/>
                <a:gd name="connsiteX2" fmla="*/ 3320716 w 3320716"/>
                <a:gd name="connsiteY2" fmla="*/ 5558589 h 5558589"/>
                <a:gd name="connsiteX3" fmla="*/ 0 w 3320716"/>
                <a:gd name="connsiteY3" fmla="*/ 5558589 h 5558589"/>
                <a:gd name="connsiteX4" fmla="*/ 0 w 3320716"/>
                <a:gd name="connsiteY4" fmla="*/ 0 h 55585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0 w 3320716"/>
                <a:gd name="connsiteY2" fmla="*/ 6472989 h 6472989"/>
                <a:gd name="connsiteX3" fmla="*/ 0 w 3320716"/>
                <a:gd name="connsiteY3" fmla="*/ 5558589 h 6472989"/>
                <a:gd name="connsiteX4" fmla="*/ 0 w 3320716"/>
                <a:gd name="connsiteY4" fmla="*/ 0 h 64729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1756611 w 3320716"/>
                <a:gd name="connsiteY2" fmla="*/ 3104147 h 6472989"/>
                <a:gd name="connsiteX3" fmla="*/ 0 w 3320716"/>
                <a:gd name="connsiteY3" fmla="*/ 6472989 h 6472989"/>
                <a:gd name="connsiteX4" fmla="*/ 0 w 3320716"/>
                <a:gd name="connsiteY4" fmla="*/ 5558589 h 6472989"/>
                <a:gd name="connsiteX5" fmla="*/ 0 w 3320716"/>
                <a:gd name="connsiteY5" fmla="*/ 0 h 6472989"/>
                <a:gd name="connsiteX0" fmla="*/ 0 w 3332747"/>
                <a:gd name="connsiteY0" fmla="*/ 0 h 6472989"/>
                <a:gd name="connsiteX1" fmla="*/ 3320716 w 3332747"/>
                <a:gd name="connsiteY1" fmla="*/ 0 h 6472989"/>
                <a:gd name="connsiteX2" fmla="*/ 3332747 w 3332747"/>
                <a:gd name="connsiteY2" fmla="*/ 4114800 h 6472989"/>
                <a:gd name="connsiteX3" fmla="*/ 0 w 3332747"/>
                <a:gd name="connsiteY3" fmla="*/ 6472989 h 6472989"/>
                <a:gd name="connsiteX4" fmla="*/ 0 w 3332747"/>
                <a:gd name="connsiteY4" fmla="*/ 5558589 h 6472989"/>
                <a:gd name="connsiteX5" fmla="*/ 0 w 3332747"/>
                <a:gd name="connsiteY5" fmla="*/ 0 h 6472989"/>
                <a:gd name="connsiteX0" fmla="*/ 0 w 3336757"/>
                <a:gd name="connsiteY0" fmla="*/ 0 h 6472989"/>
                <a:gd name="connsiteX1" fmla="*/ 3332747 w 3336757"/>
                <a:gd name="connsiteY1" fmla="*/ 48127 h 6472989"/>
                <a:gd name="connsiteX2" fmla="*/ 3332747 w 3336757"/>
                <a:gd name="connsiteY2" fmla="*/ 4114800 h 6472989"/>
                <a:gd name="connsiteX3" fmla="*/ 0 w 3336757"/>
                <a:gd name="connsiteY3" fmla="*/ 6472989 h 6472989"/>
                <a:gd name="connsiteX4" fmla="*/ 0 w 3336757"/>
                <a:gd name="connsiteY4" fmla="*/ 5558589 h 6472989"/>
                <a:gd name="connsiteX5" fmla="*/ 0 w 3336757"/>
                <a:gd name="connsiteY5" fmla="*/ 0 h 6472989"/>
                <a:gd name="connsiteX0" fmla="*/ 0 w 3360820"/>
                <a:gd name="connsiteY0" fmla="*/ 24063 h 6497052"/>
                <a:gd name="connsiteX1" fmla="*/ 3356810 w 3360820"/>
                <a:gd name="connsiteY1" fmla="*/ 0 h 6497052"/>
                <a:gd name="connsiteX2" fmla="*/ 3332747 w 3360820"/>
                <a:gd name="connsiteY2" fmla="*/ 4138863 h 6497052"/>
                <a:gd name="connsiteX3" fmla="*/ 0 w 3360820"/>
                <a:gd name="connsiteY3" fmla="*/ 6497052 h 6497052"/>
                <a:gd name="connsiteX4" fmla="*/ 0 w 3360820"/>
                <a:gd name="connsiteY4" fmla="*/ 5582652 h 6497052"/>
                <a:gd name="connsiteX5" fmla="*/ 0 w 3360820"/>
                <a:gd name="connsiteY5" fmla="*/ 24063 h 6497052"/>
                <a:gd name="connsiteX0" fmla="*/ 0 w 3356810"/>
                <a:gd name="connsiteY0" fmla="*/ 24063 h 6497052"/>
                <a:gd name="connsiteX1" fmla="*/ 3356810 w 3356810"/>
                <a:gd name="connsiteY1" fmla="*/ 0 h 6497052"/>
                <a:gd name="connsiteX2" fmla="*/ 3332747 w 3356810"/>
                <a:gd name="connsiteY2" fmla="*/ 4138863 h 6497052"/>
                <a:gd name="connsiteX3" fmla="*/ 0 w 3356810"/>
                <a:gd name="connsiteY3" fmla="*/ 6497052 h 6497052"/>
                <a:gd name="connsiteX4" fmla="*/ 0 w 3356810"/>
                <a:gd name="connsiteY4" fmla="*/ 5582652 h 6497052"/>
                <a:gd name="connsiteX5" fmla="*/ 0 w 3356810"/>
                <a:gd name="connsiteY5" fmla="*/ 24063 h 6497052"/>
                <a:gd name="connsiteX0" fmla="*/ 0 w 3356811"/>
                <a:gd name="connsiteY0" fmla="*/ 938463 h 6497052"/>
                <a:gd name="connsiteX1" fmla="*/ 3356811 w 3356811"/>
                <a:gd name="connsiteY1" fmla="*/ 0 h 6497052"/>
                <a:gd name="connsiteX2" fmla="*/ 3332748 w 3356811"/>
                <a:gd name="connsiteY2" fmla="*/ 4138863 h 6497052"/>
                <a:gd name="connsiteX3" fmla="*/ 1 w 3356811"/>
                <a:gd name="connsiteY3" fmla="*/ 6497052 h 6497052"/>
                <a:gd name="connsiteX4" fmla="*/ 1 w 3356811"/>
                <a:gd name="connsiteY4" fmla="*/ 5582652 h 6497052"/>
                <a:gd name="connsiteX5" fmla="*/ 0 w 3356811"/>
                <a:gd name="connsiteY5" fmla="*/ 938463 h 6497052"/>
                <a:gd name="connsiteX0" fmla="*/ 0 w 3356811"/>
                <a:gd name="connsiteY0" fmla="*/ 938463 h 6497052"/>
                <a:gd name="connsiteX1" fmla="*/ 216569 w 3356811"/>
                <a:gd name="connsiteY1" fmla="*/ 24063 h 6497052"/>
                <a:gd name="connsiteX2" fmla="*/ 3356811 w 3356811"/>
                <a:gd name="connsiteY2" fmla="*/ 0 h 6497052"/>
                <a:gd name="connsiteX3" fmla="*/ 3332748 w 3356811"/>
                <a:gd name="connsiteY3" fmla="*/ 4138863 h 6497052"/>
                <a:gd name="connsiteX4" fmla="*/ 1 w 3356811"/>
                <a:gd name="connsiteY4" fmla="*/ 6497052 h 6497052"/>
                <a:gd name="connsiteX5" fmla="*/ 1 w 3356811"/>
                <a:gd name="connsiteY5" fmla="*/ 5582652 h 6497052"/>
                <a:gd name="connsiteX6" fmla="*/ 0 w 3356811"/>
                <a:gd name="connsiteY6" fmla="*/ 938463 h 6497052"/>
                <a:gd name="connsiteX0" fmla="*/ 0 w 3332748"/>
                <a:gd name="connsiteY0" fmla="*/ 914400 h 6472989"/>
                <a:gd name="connsiteX1" fmla="*/ 216569 w 3332748"/>
                <a:gd name="connsiteY1" fmla="*/ 0 h 6472989"/>
                <a:gd name="connsiteX2" fmla="*/ 1588169 w 3332748"/>
                <a:gd name="connsiteY2" fmla="*/ 1 h 6472989"/>
                <a:gd name="connsiteX3" fmla="*/ 3332748 w 3332748"/>
                <a:gd name="connsiteY3" fmla="*/ 4114800 h 6472989"/>
                <a:gd name="connsiteX4" fmla="*/ 1 w 3332748"/>
                <a:gd name="connsiteY4" fmla="*/ 6472989 h 6472989"/>
                <a:gd name="connsiteX5" fmla="*/ 1 w 3332748"/>
                <a:gd name="connsiteY5" fmla="*/ 5558589 h 6472989"/>
                <a:gd name="connsiteX6" fmla="*/ 0 w 3332748"/>
                <a:gd name="connsiteY6" fmla="*/ 914400 h 6472989"/>
                <a:gd name="connsiteX0" fmla="*/ 0 w 1588169"/>
                <a:gd name="connsiteY0" fmla="*/ 914400 h 6472989"/>
                <a:gd name="connsiteX1" fmla="*/ 216569 w 1588169"/>
                <a:gd name="connsiteY1" fmla="*/ 0 h 6472989"/>
                <a:gd name="connsiteX2" fmla="*/ 1588169 w 1588169"/>
                <a:gd name="connsiteY2" fmla="*/ 1 h 6472989"/>
                <a:gd name="connsiteX3" fmla="*/ 806116 w 1588169"/>
                <a:gd name="connsiteY3" fmla="*/ 4126831 h 6472989"/>
                <a:gd name="connsiteX4" fmla="*/ 1 w 1588169"/>
                <a:gd name="connsiteY4" fmla="*/ 6472989 h 6472989"/>
                <a:gd name="connsiteX5" fmla="*/ 1 w 1588169"/>
                <a:gd name="connsiteY5" fmla="*/ 5558589 h 6472989"/>
                <a:gd name="connsiteX6" fmla="*/ 0 w 1588169"/>
                <a:gd name="connsiteY6" fmla="*/ 914400 h 6472989"/>
                <a:gd name="connsiteX0" fmla="*/ 0 w 1588169"/>
                <a:gd name="connsiteY0" fmla="*/ 914400 h 6472989"/>
                <a:gd name="connsiteX1" fmla="*/ 216569 w 1588169"/>
                <a:gd name="connsiteY1" fmla="*/ 0 h 6472989"/>
                <a:gd name="connsiteX2" fmla="*/ 1588169 w 1588169"/>
                <a:gd name="connsiteY2" fmla="*/ 1 h 6472989"/>
                <a:gd name="connsiteX3" fmla="*/ 770021 w 1588169"/>
                <a:gd name="connsiteY3" fmla="*/ 4114800 h 6472989"/>
                <a:gd name="connsiteX4" fmla="*/ 1 w 1588169"/>
                <a:gd name="connsiteY4" fmla="*/ 6472989 h 6472989"/>
                <a:gd name="connsiteX5" fmla="*/ 1 w 1588169"/>
                <a:gd name="connsiteY5" fmla="*/ 5558589 h 6472989"/>
                <a:gd name="connsiteX6" fmla="*/ 0 w 1588169"/>
                <a:gd name="connsiteY6" fmla="*/ 914400 h 6472989"/>
                <a:gd name="connsiteX0" fmla="*/ 0 w 770021"/>
                <a:gd name="connsiteY0" fmla="*/ 914400 h 6472989"/>
                <a:gd name="connsiteX1" fmla="*/ 216569 w 770021"/>
                <a:gd name="connsiteY1" fmla="*/ 0 h 6472989"/>
                <a:gd name="connsiteX2" fmla="*/ 709864 w 770021"/>
                <a:gd name="connsiteY2" fmla="*/ 12032 h 6472989"/>
                <a:gd name="connsiteX3" fmla="*/ 770021 w 770021"/>
                <a:gd name="connsiteY3" fmla="*/ 4114800 h 6472989"/>
                <a:gd name="connsiteX4" fmla="*/ 1 w 770021"/>
                <a:gd name="connsiteY4" fmla="*/ 6472989 h 6472989"/>
                <a:gd name="connsiteX5" fmla="*/ 1 w 770021"/>
                <a:gd name="connsiteY5" fmla="*/ 5558589 h 6472989"/>
                <a:gd name="connsiteX6" fmla="*/ 0 w 770021"/>
                <a:gd name="connsiteY6" fmla="*/ 914400 h 6472989"/>
                <a:gd name="connsiteX0" fmla="*/ 0 w 733926"/>
                <a:gd name="connsiteY0" fmla="*/ 914400 h 6472989"/>
                <a:gd name="connsiteX1" fmla="*/ 216569 w 733926"/>
                <a:gd name="connsiteY1" fmla="*/ 0 h 6472989"/>
                <a:gd name="connsiteX2" fmla="*/ 709864 w 733926"/>
                <a:gd name="connsiteY2" fmla="*/ 12032 h 6472989"/>
                <a:gd name="connsiteX3" fmla="*/ 733926 w 733926"/>
                <a:gd name="connsiteY3" fmla="*/ 4114800 h 6472989"/>
                <a:gd name="connsiteX4" fmla="*/ 1 w 733926"/>
                <a:gd name="connsiteY4" fmla="*/ 6472989 h 6472989"/>
                <a:gd name="connsiteX5" fmla="*/ 1 w 733926"/>
                <a:gd name="connsiteY5" fmla="*/ 5558589 h 6472989"/>
                <a:gd name="connsiteX6" fmla="*/ 0 w 733926"/>
                <a:gd name="connsiteY6" fmla="*/ 914400 h 6472989"/>
                <a:gd name="connsiteX0" fmla="*/ 0 w 733926"/>
                <a:gd name="connsiteY0" fmla="*/ 902368 h 6460957"/>
                <a:gd name="connsiteX1" fmla="*/ 204538 w 733926"/>
                <a:gd name="connsiteY1" fmla="*/ 72189 h 6460957"/>
                <a:gd name="connsiteX2" fmla="*/ 709864 w 733926"/>
                <a:gd name="connsiteY2" fmla="*/ 0 h 6460957"/>
                <a:gd name="connsiteX3" fmla="*/ 733926 w 733926"/>
                <a:gd name="connsiteY3" fmla="*/ 4102768 h 6460957"/>
                <a:gd name="connsiteX4" fmla="*/ 1 w 733926"/>
                <a:gd name="connsiteY4" fmla="*/ 6460957 h 6460957"/>
                <a:gd name="connsiteX5" fmla="*/ 1 w 733926"/>
                <a:gd name="connsiteY5" fmla="*/ 5546557 h 6460957"/>
                <a:gd name="connsiteX6" fmla="*/ 0 w 733926"/>
                <a:gd name="connsiteY6" fmla="*/ 902368 h 6460957"/>
                <a:gd name="connsiteX0" fmla="*/ 0 w 733926"/>
                <a:gd name="connsiteY0" fmla="*/ 926431 h 6485020"/>
                <a:gd name="connsiteX1" fmla="*/ 192506 w 733926"/>
                <a:gd name="connsiteY1" fmla="*/ 0 h 6485020"/>
                <a:gd name="connsiteX2" fmla="*/ 709864 w 733926"/>
                <a:gd name="connsiteY2" fmla="*/ 24063 h 6485020"/>
                <a:gd name="connsiteX3" fmla="*/ 733926 w 733926"/>
                <a:gd name="connsiteY3" fmla="*/ 4126831 h 6485020"/>
                <a:gd name="connsiteX4" fmla="*/ 1 w 733926"/>
                <a:gd name="connsiteY4" fmla="*/ 6485020 h 6485020"/>
                <a:gd name="connsiteX5" fmla="*/ 1 w 733926"/>
                <a:gd name="connsiteY5" fmla="*/ 5570620 h 6485020"/>
                <a:gd name="connsiteX6" fmla="*/ 0 w 733926"/>
                <a:gd name="connsiteY6" fmla="*/ 926431 h 6485020"/>
                <a:gd name="connsiteX0" fmla="*/ 0 w 733926"/>
                <a:gd name="connsiteY0" fmla="*/ 938463 h 6497052"/>
                <a:gd name="connsiteX1" fmla="*/ 192506 w 733926"/>
                <a:gd name="connsiteY1" fmla="*/ 12032 h 6497052"/>
                <a:gd name="connsiteX2" fmla="*/ 709864 w 733926"/>
                <a:gd name="connsiteY2" fmla="*/ 0 h 6497052"/>
                <a:gd name="connsiteX3" fmla="*/ 733926 w 733926"/>
                <a:gd name="connsiteY3" fmla="*/ 4138863 h 6497052"/>
                <a:gd name="connsiteX4" fmla="*/ 1 w 733926"/>
                <a:gd name="connsiteY4" fmla="*/ 6497052 h 6497052"/>
                <a:gd name="connsiteX5" fmla="*/ 1 w 733926"/>
                <a:gd name="connsiteY5" fmla="*/ 5582652 h 6497052"/>
                <a:gd name="connsiteX6" fmla="*/ 0 w 733926"/>
                <a:gd name="connsiteY6" fmla="*/ 938463 h 6497052"/>
                <a:gd name="connsiteX0" fmla="*/ 0 w 733926"/>
                <a:gd name="connsiteY0" fmla="*/ 938463 h 6497052"/>
                <a:gd name="connsiteX1" fmla="*/ 626189 w 733926"/>
                <a:gd name="connsiteY1" fmla="*/ 108284 h 6497052"/>
                <a:gd name="connsiteX2" fmla="*/ 709864 w 733926"/>
                <a:gd name="connsiteY2" fmla="*/ 0 h 6497052"/>
                <a:gd name="connsiteX3" fmla="*/ 733926 w 733926"/>
                <a:gd name="connsiteY3" fmla="*/ 4138863 h 6497052"/>
                <a:gd name="connsiteX4" fmla="*/ 1 w 733926"/>
                <a:gd name="connsiteY4" fmla="*/ 6497052 h 6497052"/>
                <a:gd name="connsiteX5" fmla="*/ 1 w 733926"/>
                <a:gd name="connsiteY5" fmla="*/ 5582652 h 6497052"/>
                <a:gd name="connsiteX6" fmla="*/ 0 w 733926"/>
                <a:gd name="connsiteY6" fmla="*/ 938463 h 649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926" h="6497052">
                  <a:moveTo>
                    <a:pt x="0" y="938463"/>
                  </a:moveTo>
                  <a:lnTo>
                    <a:pt x="626189" y="108284"/>
                  </a:lnTo>
                  <a:lnTo>
                    <a:pt x="709864" y="0"/>
                  </a:lnTo>
                  <a:cubicBezTo>
                    <a:pt x="689811" y="1383632"/>
                    <a:pt x="729916" y="2767263"/>
                    <a:pt x="733926" y="4138863"/>
                  </a:cubicBezTo>
                  <a:lnTo>
                    <a:pt x="1" y="6497052"/>
                  </a:lnTo>
                  <a:lnTo>
                    <a:pt x="1" y="5582652"/>
                  </a:lnTo>
                  <a:cubicBezTo>
                    <a:pt x="1" y="4034589"/>
                    <a:pt x="0" y="2486526"/>
                    <a:pt x="0" y="938463"/>
                  </a:cubicBezTo>
                  <a:close/>
                </a:path>
              </a:pathLst>
            </a:custGeom>
            <a:solidFill>
              <a:srgbClr val="82C4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99D2EB"/>
                </a:solidFill>
              </a:endParaRPr>
            </a:p>
          </p:txBody>
        </p:sp>
      </p:grpSp>
      <p:sp>
        <p:nvSpPr>
          <p:cNvPr id="8" name="Espaço Reservado para Imagem 9"/>
          <p:cNvSpPr>
            <a:spLocks noGrp="1"/>
          </p:cNvSpPr>
          <p:nvPr>
            <p:ph type="pic" sz="quarter" idx="10"/>
          </p:nvPr>
        </p:nvSpPr>
        <p:spPr>
          <a:xfrm>
            <a:off x="264445" y="1720395"/>
            <a:ext cx="3079750" cy="3377386"/>
          </a:xfrm>
          <a:ln w="31750" cmpd="sng">
            <a:solidFill>
              <a:schemeClr val="bg1"/>
            </a:solidFill>
            <a:prstDash val="solid"/>
          </a:ln>
          <a:effectLst/>
        </p:spPr>
        <p:txBody>
          <a:bodyPr/>
          <a:lstStyle/>
          <a:p>
            <a:r>
              <a:rPr lang="pt-BR" smtClean="0"/>
              <a:t>Clique no ícone para adicionar uma imagem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05BFA754-D5C3-4E66-96A6-867B257F58DC}" type="datetimeFigureOut">
              <a:rPr lang="en-US" dirty="0"/>
              <a:pPr/>
              <a:t>6/5/2015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5D84065D-F351-4B03-BD91-D8A6B8D4B36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vre 10"/>
          <p:cNvSpPr/>
          <p:nvPr/>
        </p:nvSpPr>
        <p:spPr>
          <a:xfrm>
            <a:off x="-1" y="360948"/>
            <a:ext cx="3356811" cy="6497052"/>
          </a:xfrm>
          <a:custGeom>
            <a:avLst/>
            <a:gdLst>
              <a:gd name="connsiteX0" fmla="*/ 0 w 3320716"/>
              <a:gd name="connsiteY0" fmla="*/ 0 h 5558589"/>
              <a:gd name="connsiteX1" fmla="*/ 3320716 w 3320716"/>
              <a:gd name="connsiteY1" fmla="*/ 0 h 5558589"/>
              <a:gd name="connsiteX2" fmla="*/ 3320716 w 3320716"/>
              <a:gd name="connsiteY2" fmla="*/ 5558589 h 5558589"/>
              <a:gd name="connsiteX3" fmla="*/ 0 w 3320716"/>
              <a:gd name="connsiteY3" fmla="*/ 5558589 h 5558589"/>
              <a:gd name="connsiteX4" fmla="*/ 0 w 3320716"/>
              <a:gd name="connsiteY4" fmla="*/ 0 h 55585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0 w 3320716"/>
              <a:gd name="connsiteY2" fmla="*/ 6472989 h 6472989"/>
              <a:gd name="connsiteX3" fmla="*/ 0 w 3320716"/>
              <a:gd name="connsiteY3" fmla="*/ 5558589 h 6472989"/>
              <a:gd name="connsiteX4" fmla="*/ 0 w 3320716"/>
              <a:gd name="connsiteY4" fmla="*/ 0 h 64729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1756611 w 3320716"/>
              <a:gd name="connsiteY2" fmla="*/ 3104147 h 6472989"/>
              <a:gd name="connsiteX3" fmla="*/ 0 w 3320716"/>
              <a:gd name="connsiteY3" fmla="*/ 6472989 h 6472989"/>
              <a:gd name="connsiteX4" fmla="*/ 0 w 3320716"/>
              <a:gd name="connsiteY4" fmla="*/ 5558589 h 6472989"/>
              <a:gd name="connsiteX5" fmla="*/ 0 w 3320716"/>
              <a:gd name="connsiteY5" fmla="*/ 0 h 6472989"/>
              <a:gd name="connsiteX0" fmla="*/ 0 w 3332747"/>
              <a:gd name="connsiteY0" fmla="*/ 0 h 6472989"/>
              <a:gd name="connsiteX1" fmla="*/ 3320716 w 3332747"/>
              <a:gd name="connsiteY1" fmla="*/ 0 h 6472989"/>
              <a:gd name="connsiteX2" fmla="*/ 3332747 w 3332747"/>
              <a:gd name="connsiteY2" fmla="*/ 4114800 h 6472989"/>
              <a:gd name="connsiteX3" fmla="*/ 0 w 3332747"/>
              <a:gd name="connsiteY3" fmla="*/ 6472989 h 6472989"/>
              <a:gd name="connsiteX4" fmla="*/ 0 w 3332747"/>
              <a:gd name="connsiteY4" fmla="*/ 5558589 h 6472989"/>
              <a:gd name="connsiteX5" fmla="*/ 0 w 3332747"/>
              <a:gd name="connsiteY5" fmla="*/ 0 h 6472989"/>
              <a:gd name="connsiteX0" fmla="*/ 0 w 3336757"/>
              <a:gd name="connsiteY0" fmla="*/ 0 h 6472989"/>
              <a:gd name="connsiteX1" fmla="*/ 3332747 w 3336757"/>
              <a:gd name="connsiteY1" fmla="*/ 48127 h 6472989"/>
              <a:gd name="connsiteX2" fmla="*/ 3332747 w 3336757"/>
              <a:gd name="connsiteY2" fmla="*/ 4114800 h 6472989"/>
              <a:gd name="connsiteX3" fmla="*/ 0 w 3336757"/>
              <a:gd name="connsiteY3" fmla="*/ 6472989 h 6472989"/>
              <a:gd name="connsiteX4" fmla="*/ 0 w 3336757"/>
              <a:gd name="connsiteY4" fmla="*/ 5558589 h 6472989"/>
              <a:gd name="connsiteX5" fmla="*/ 0 w 3336757"/>
              <a:gd name="connsiteY5" fmla="*/ 0 h 6472989"/>
              <a:gd name="connsiteX0" fmla="*/ 0 w 3360820"/>
              <a:gd name="connsiteY0" fmla="*/ 24063 h 6497052"/>
              <a:gd name="connsiteX1" fmla="*/ 3356810 w 3360820"/>
              <a:gd name="connsiteY1" fmla="*/ 0 h 6497052"/>
              <a:gd name="connsiteX2" fmla="*/ 3332747 w 3360820"/>
              <a:gd name="connsiteY2" fmla="*/ 4138863 h 6497052"/>
              <a:gd name="connsiteX3" fmla="*/ 0 w 3360820"/>
              <a:gd name="connsiteY3" fmla="*/ 6497052 h 6497052"/>
              <a:gd name="connsiteX4" fmla="*/ 0 w 3360820"/>
              <a:gd name="connsiteY4" fmla="*/ 5582652 h 6497052"/>
              <a:gd name="connsiteX5" fmla="*/ 0 w 3360820"/>
              <a:gd name="connsiteY5" fmla="*/ 24063 h 6497052"/>
              <a:gd name="connsiteX0" fmla="*/ 0 w 3356810"/>
              <a:gd name="connsiteY0" fmla="*/ 24063 h 6497052"/>
              <a:gd name="connsiteX1" fmla="*/ 3356810 w 3356810"/>
              <a:gd name="connsiteY1" fmla="*/ 0 h 6497052"/>
              <a:gd name="connsiteX2" fmla="*/ 3332747 w 3356810"/>
              <a:gd name="connsiteY2" fmla="*/ 4138863 h 6497052"/>
              <a:gd name="connsiteX3" fmla="*/ 0 w 3356810"/>
              <a:gd name="connsiteY3" fmla="*/ 6497052 h 6497052"/>
              <a:gd name="connsiteX4" fmla="*/ 0 w 3356810"/>
              <a:gd name="connsiteY4" fmla="*/ 5582652 h 6497052"/>
              <a:gd name="connsiteX5" fmla="*/ 0 w 3356810"/>
              <a:gd name="connsiteY5" fmla="*/ 24063 h 6497052"/>
              <a:gd name="connsiteX0" fmla="*/ 0 w 3356811"/>
              <a:gd name="connsiteY0" fmla="*/ 938463 h 6497052"/>
              <a:gd name="connsiteX1" fmla="*/ 3356811 w 3356811"/>
              <a:gd name="connsiteY1" fmla="*/ 0 h 6497052"/>
              <a:gd name="connsiteX2" fmla="*/ 3332748 w 3356811"/>
              <a:gd name="connsiteY2" fmla="*/ 4138863 h 6497052"/>
              <a:gd name="connsiteX3" fmla="*/ 1 w 3356811"/>
              <a:gd name="connsiteY3" fmla="*/ 6497052 h 6497052"/>
              <a:gd name="connsiteX4" fmla="*/ 1 w 3356811"/>
              <a:gd name="connsiteY4" fmla="*/ 5582652 h 6497052"/>
              <a:gd name="connsiteX5" fmla="*/ 0 w 3356811"/>
              <a:gd name="connsiteY5" fmla="*/ 938463 h 6497052"/>
              <a:gd name="connsiteX0" fmla="*/ 0 w 3356811"/>
              <a:gd name="connsiteY0" fmla="*/ 938463 h 6497052"/>
              <a:gd name="connsiteX1" fmla="*/ 216569 w 3356811"/>
              <a:gd name="connsiteY1" fmla="*/ 24063 h 6497052"/>
              <a:gd name="connsiteX2" fmla="*/ 3356811 w 3356811"/>
              <a:gd name="connsiteY2" fmla="*/ 0 h 6497052"/>
              <a:gd name="connsiteX3" fmla="*/ 3332748 w 3356811"/>
              <a:gd name="connsiteY3" fmla="*/ 4138863 h 6497052"/>
              <a:gd name="connsiteX4" fmla="*/ 1 w 3356811"/>
              <a:gd name="connsiteY4" fmla="*/ 6497052 h 6497052"/>
              <a:gd name="connsiteX5" fmla="*/ 1 w 3356811"/>
              <a:gd name="connsiteY5" fmla="*/ 5582652 h 6497052"/>
              <a:gd name="connsiteX6" fmla="*/ 0 w 3356811"/>
              <a:gd name="connsiteY6" fmla="*/ 938463 h 649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6811" h="6497052">
                <a:moveTo>
                  <a:pt x="0" y="938463"/>
                </a:moveTo>
                <a:lnTo>
                  <a:pt x="216569" y="24063"/>
                </a:lnTo>
                <a:lnTo>
                  <a:pt x="3356811" y="0"/>
                </a:lnTo>
                <a:cubicBezTo>
                  <a:pt x="3336758" y="1383632"/>
                  <a:pt x="3328738" y="2767263"/>
                  <a:pt x="3332748" y="4138863"/>
                </a:cubicBezTo>
                <a:lnTo>
                  <a:pt x="1" y="6497052"/>
                </a:lnTo>
                <a:lnTo>
                  <a:pt x="1" y="5582652"/>
                </a:lnTo>
                <a:cubicBezTo>
                  <a:pt x="1" y="4034589"/>
                  <a:pt x="0" y="2486526"/>
                  <a:pt x="0" y="938463"/>
                </a:cubicBezTo>
                <a:close/>
              </a:path>
            </a:pathLst>
          </a:custGeom>
          <a:solidFill>
            <a:srgbClr val="B0E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10263" y="424506"/>
            <a:ext cx="7972957" cy="4057954"/>
          </a:xfrm>
        </p:spPr>
        <p:txBody>
          <a:bodyPr anchor="ctr"/>
          <a:lstStyle>
            <a:lvl1pPr>
              <a:spcBef>
                <a:spcPts val="0"/>
              </a:spcBef>
              <a:spcAft>
                <a:spcPts val="1800"/>
              </a:spcAft>
              <a:buClr>
                <a:srgbClr val="0070C0"/>
              </a:buClr>
              <a:buFont typeface="Wingdings" pitchFamily="2" charset="2"/>
              <a:buChar char="§"/>
              <a:defRPr/>
            </a:lvl1pPr>
            <a:lvl2pPr>
              <a:spcBef>
                <a:spcPts val="0"/>
              </a:spcBef>
              <a:spcAft>
                <a:spcPts val="1800"/>
              </a:spcAft>
              <a:buClr>
                <a:srgbClr val="00B0F0"/>
              </a:buClr>
              <a:buFont typeface="Wingdings" pitchFamily="2" charset="2"/>
              <a:buChar char="§"/>
              <a:defRPr/>
            </a:lvl2pPr>
            <a:lvl3pPr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defRPr/>
            </a:lvl3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</p:txBody>
      </p:sp>
      <p:sp>
        <p:nvSpPr>
          <p:cNvPr id="12" name="Forma livre 11"/>
          <p:cNvSpPr/>
          <p:nvPr/>
        </p:nvSpPr>
        <p:spPr>
          <a:xfrm>
            <a:off x="0" y="264695"/>
            <a:ext cx="264696" cy="6593305"/>
          </a:xfrm>
          <a:custGeom>
            <a:avLst/>
            <a:gdLst>
              <a:gd name="connsiteX0" fmla="*/ 0 w 3320716"/>
              <a:gd name="connsiteY0" fmla="*/ 0 h 5558589"/>
              <a:gd name="connsiteX1" fmla="*/ 3320716 w 3320716"/>
              <a:gd name="connsiteY1" fmla="*/ 0 h 5558589"/>
              <a:gd name="connsiteX2" fmla="*/ 3320716 w 3320716"/>
              <a:gd name="connsiteY2" fmla="*/ 5558589 h 5558589"/>
              <a:gd name="connsiteX3" fmla="*/ 0 w 3320716"/>
              <a:gd name="connsiteY3" fmla="*/ 5558589 h 5558589"/>
              <a:gd name="connsiteX4" fmla="*/ 0 w 3320716"/>
              <a:gd name="connsiteY4" fmla="*/ 0 h 55585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0 w 3320716"/>
              <a:gd name="connsiteY2" fmla="*/ 6472989 h 6472989"/>
              <a:gd name="connsiteX3" fmla="*/ 0 w 3320716"/>
              <a:gd name="connsiteY3" fmla="*/ 5558589 h 6472989"/>
              <a:gd name="connsiteX4" fmla="*/ 0 w 3320716"/>
              <a:gd name="connsiteY4" fmla="*/ 0 h 64729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1756611 w 3320716"/>
              <a:gd name="connsiteY2" fmla="*/ 3104147 h 6472989"/>
              <a:gd name="connsiteX3" fmla="*/ 0 w 3320716"/>
              <a:gd name="connsiteY3" fmla="*/ 6472989 h 6472989"/>
              <a:gd name="connsiteX4" fmla="*/ 0 w 3320716"/>
              <a:gd name="connsiteY4" fmla="*/ 5558589 h 6472989"/>
              <a:gd name="connsiteX5" fmla="*/ 0 w 3320716"/>
              <a:gd name="connsiteY5" fmla="*/ 0 h 6472989"/>
              <a:gd name="connsiteX0" fmla="*/ 0 w 3332747"/>
              <a:gd name="connsiteY0" fmla="*/ 0 h 6472989"/>
              <a:gd name="connsiteX1" fmla="*/ 3320716 w 3332747"/>
              <a:gd name="connsiteY1" fmla="*/ 0 h 6472989"/>
              <a:gd name="connsiteX2" fmla="*/ 3332747 w 3332747"/>
              <a:gd name="connsiteY2" fmla="*/ 4114800 h 6472989"/>
              <a:gd name="connsiteX3" fmla="*/ 0 w 3332747"/>
              <a:gd name="connsiteY3" fmla="*/ 6472989 h 6472989"/>
              <a:gd name="connsiteX4" fmla="*/ 0 w 3332747"/>
              <a:gd name="connsiteY4" fmla="*/ 5558589 h 6472989"/>
              <a:gd name="connsiteX5" fmla="*/ 0 w 3332747"/>
              <a:gd name="connsiteY5" fmla="*/ 0 h 6472989"/>
              <a:gd name="connsiteX0" fmla="*/ 0 w 3336757"/>
              <a:gd name="connsiteY0" fmla="*/ 0 h 6472989"/>
              <a:gd name="connsiteX1" fmla="*/ 3332747 w 3336757"/>
              <a:gd name="connsiteY1" fmla="*/ 48127 h 6472989"/>
              <a:gd name="connsiteX2" fmla="*/ 3332747 w 3336757"/>
              <a:gd name="connsiteY2" fmla="*/ 4114800 h 6472989"/>
              <a:gd name="connsiteX3" fmla="*/ 0 w 3336757"/>
              <a:gd name="connsiteY3" fmla="*/ 6472989 h 6472989"/>
              <a:gd name="connsiteX4" fmla="*/ 0 w 3336757"/>
              <a:gd name="connsiteY4" fmla="*/ 5558589 h 6472989"/>
              <a:gd name="connsiteX5" fmla="*/ 0 w 3336757"/>
              <a:gd name="connsiteY5" fmla="*/ 0 h 6472989"/>
              <a:gd name="connsiteX0" fmla="*/ 0 w 3360820"/>
              <a:gd name="connsiteY0" fmla="*/ 24063 h 6497052"/>
              <a:gd name="connsiteX1" fmla="*/ 3356810 w 3360820"/>
              <a:gd name="connsiteY1" fmla="*/ 0 h 6497052"/>
              <a:gd name="connsiteX2" fmla="*/ 3332747 w 3360820"/>
              <a:gd name="connsiteY2" fmla="*/ 4138863 h 6497052"/>
              <a:gd name="connsiteX3" fmla="*/ 0 w 3360820"/>
              <a:gd name="connsiteY3" fmla="*/ 6497052 h 6497052"/>
              <a:gd name="connsiteX4" fmla="*/ 0 w 3360820"/>
              <a:gd name="connsiteY4" fmla="*/ 5582652 h 6497052"/>
              <a:gd name="connsiteX5" fmla="*/ 0 w 3360820"/>
              <a:gd name="connsiteY5" fmla="*/ 24063 h 6497052"/>
              <a:gd name="connsiteX0" fmla="*/ 0 w 3356810"/>
              <a:gd name="connsiteY0" fmla="*/ 24063 h 6497052"/>
              <a:gd name="connsiteX1" fmla="*/ 3356810 w 3356810"/>
              <a:gd name="connsiteY1" fmla="*/ 0 h 6497052"/>
              <a:gd name="connsiteX2" fmla="*/ 3332747 w 3356810"/>
              <a:gd name="connsiteY2" fmla="*/ 4138863 h 6497052"/>
              <a:gd name="connsiteX3" fmla="*/ 0 w 3356810"/>
              <a:gd name="connsiteY3" fmla="*/ 6497052 h 6497052"/>
              <a:gd name="connsiteX4" fmla="*/ 0 w 3356810"/>
              <a:gd name="connsiteY4" fmla="*/ 5582652 h 6497052"/>
              <a:gd name="connsiteX5" fmla="*/ 0 w 3356810"/>
              <a:gd name="connsiteY5" fmla="*/ 24063 h 6497052"/>
              <a:gd name="connsiteX0" fmla="*/ 0 w 3356811"/>
              <a:gd name="connsiteY0" fmla="*/ 938463 h 6497052"/>
              <a:gd name="connsiteX1" fmla="*/ 3356811 w 3356811"/>
              <a:gd name="connsiteY1" fmla="*/ 0 h 6497052"/>
              <a:gd name="connsiteX2" fmla="*/ 3332748 w 3356811"/>
              <a:gd name="connsiteY2" fmla="*/ 4138863 h 6497052"/>
              <a:gd name="connsiteX3" fmla="*/ 1 w 3356811"/>
              <a:gd name="connsiteY3" fmla="*/ 6497052 h 6497052"/>
              <a:gd name="connsiteX4" fmla="*/ 1 w 3356811"/>
              <a:gd name="connsiteY4" fmla="*/ 5582652 h 6497052"/>
              <a:gd name="connsiteX5" fmla="*/ 0 w 3356811"/>
              <a:gd name="connsiteY5" fmla="*/ 938463 h 6497052"/>
              <a:gd name="connsiteX0" fmla="*/ 0 w 3356811"/>
              <a:gd name="connsiteY0" fmla="*/ 938463 h 6497052"/>
              <a:gd name="connsiteX1" fmla="*/ 216569 w 3356811"/>
              <a:gd name="connsiteY1" fmla="*/ 24063 h 6497052"/>
              <a:gd name="connsiteX2" fmla="*/ 3356811 w 3356811"/>
              <a:gd name="connsiteY2" fmla="*/ 0 h 6497052"/>
              <a:gd name="connsiteX3" fmla="*/ 3332748 w 3356811"/>
              <a:gd name="connsiteY3" fmla="*/ 4138863 h 6497052"/>
              <a:gd name="connsiteX4" fmla="*/ 1 w 3356811"/>
              <a:gd name="connsiteY4" fmla="*/ 6497052 h 6497052"/>
              <a:gd name="connsiteX5" fmla="*/ 1 w 3356811"/>
              <a:gd name="connsiteY5" fmla="*/ 5582652 h 6497052"/>
              <a:gd name="connsiteX6" fmla="*/ 0 w 3356811"/>
              <a:gd name="connsiteY6" fmla="*/ 938463 h 6497052"/>
              <a:gd name="connsiteX0" fmla="*/ 0 w 3332748"/>
              <a:gd name="connsiteY0" fmla="*/ 914400 h 6472989"/>
              <a:gd name="connsiteX1" fmla="*/ 216569 w 3332748"/>
              <a:gd name="connsiteY1" fmla="*/ 0 h 6472989"/>
              <a:gd name="connsiteX2" fmla="*/ 1588169 w 3332748"/>
              <a:gd name="connsiteY2" fmla="*/ 1 h 6472989"/>
              <a:gd name="connsiteX3" fmla="*/ 3332748 w 3332748"/>
              <a:gd name="connsiteY3" fmla="*/ 4114800 h 6472989"/>
              <a:gd name="connsiteX4" fmla="*/ 1 w 3332748"/>
              <a:gd name="connsiteY4" fmla="*/ 6472989 h 6472989"/>
              <a:gd name="connsiteX5" fmla="*/ 1 w 3332748"/>
              <a:gd name="connsiteY5" fmla="*/ 5558589 h 6472989"/>
              <a:gd name="connsiteX6" fmla="*/ 0 w 3332748"/>
              <a:gd name="connsiteY6" fmla="*/ 914400 h 6472989"/>
              <a:gd name="connsiteX0" fmla="*/ 0 w 1588169"/>
              <a:gd name="connsiteY0" fmla="*/ 914400 h 6472989"/>
              <a:gd name="connsiteX1" fmla="*/ 216569 w 1588169"/>
              <a:gd name="connsiteY1" fmla="*/ 0 h 6472989"/>
              <a:gd name="connsiteX2" fmla="*/ 1588169 w 1588169"/>
              <a:gd name="connsiteY2" fmla="*/ 1 h 6472989"/>
              <a:gd name="connsiteX3" fmla="*/ 806116 w 1588169"/>
              <a:gd name="connsiteY3" fmla="*/ 4126831 h 6472989"/>
              <a:gd name="connsiteX4" fmla="*/ 1 w 1588169"/>
              <a:gd name="connsiteY4" fmla="*/ 6472989 h 6472989"/>
              <a:gd name="connsiteX5" fmla="*/ 1 w 1588169"/>
              <a:gd name="connsiteY5" fmla="*/ 5558589 h 6472989"/>
              <a:gd name="connsiteX6" fmla="*/ 0 w 1588169"/>
              <a:gd name="connsiteY6" fmla="*/ 914400 h 6472989"/>
              <a:gd name="connsiteX0" fmla="*/ 0 w 1588169"/>
              <a:gd name="connsiteY0" fmla="*/ 914400 h 6472989"/>
              <a:gd name="connsiteX1" fmla="*/ 216569 w 1588169"/>
              <a:gd name="connsiteY1" fmla="*/ 0 h 6472989"/>
              <a:gd name="connsiteX2" fmla="*/ 1588169 w 1588169"/>
              <a:gd name="connsiteY2" fmla="*/ 1 h 6472989"/>
              <a:gd name="connsiteX3" fmla="*/ 770021 w 1588169"/>
              <a:gd name="connsiteY3" fmla="*/ 4114800 h 6472989"/>
              <a:gd name="connsiteX4" fmla="*/ 1 w 1588169"/>
              <a:gd name="connsiteY4" fmla="*/ 6472989 h 6472989"/>
              <a:gd name="connsiteX5" fmla="*/ 1 w 1588169"/>
              <a:gd name="connsiteY5" fmla="*/ 5558589 h 6472989"/>
              <a:gd name="connsiteX6" fmla="*/ 0 w 1588169"/>
              <a:gd name="connsiteY6" fmla="*/ 914400 h 6472989"/>
              <a:gd name="connsiteX0" fmla="*/ 0 w 770021"/>
              <a:gd name="connsiteY0" fmla="*/ 914400 h 6472989"/>
              <a:gd name="connsiteX1" fmla="*/ 216569 w 770021"/>
              <a:gd name="connsiteY1" fmla="*/ 0 h 6472989"/>
              <a:gd name="connsiteX2" fmla="*/ 709864 w 770021"/>
              <a:gd name="connsiteY2" fmla="*/ 12032 h 6472989"/>
              <a:gd name="connsiteX3" fmla="*/ 770021 w 770021"/>
              <a:gd name="connsiteY3" fmla="*/ 4114800 h 6472989"/>
              <a:gd name="connsiteX4" fmla="*/ 1 w 770021"/>
              <a:gd name="connsiteY4" fmla="*/ 6472989 h 6472989"/>
              <a:gd name="connsiteX5" fmla="*/ 1 w 770021"/>
              <a:gd name="connsiteY5" fmla="*/ 5558589 h 6472989"/>
              <a:gd name="connsiteX6" fmla="*/ 0 w 770021"/>
              <a:gd name="connsiteY6" fmla="*/ 914400 h 6472989"/>
              <a:gd name="connsiteX0" fmla="*/ 0 w 733926"/>
              <a:gd name="connsiteY0" fmla="*/ 914400 h 6472989"/>
              <a:gd name="connsiteX1" fmla="*/ 216569 w 733926"/>
              <a:gd name="connsiteY1" fmla="*/ 0 h 6472989"/>
              <a:gd name="connsiteX2" fmla="*/ 709864 w 733926"/>
              <a:gd name="connsiteY2" fmla="*/ 12032 h 6472989"/>
              <a:gd name="connsiteX3" fmla="*/ 733926 w 733926"/>
              <a:gd name="connsiteY3" fmla="*/ 4114800 h 6472989"/>
              <a:gd name="connsiteX4" fmla="*/ 1 w 733926"/>
              <a:gd name="connsiteY4" fmla="*/ 6472989 h 6472989"/>
              <a:gd name="connsiteX5" fmla="*/ 1 w 733926"/>
              <a:gd name="connsiteY5" fmla="*/ 5558589 h 6472989"/>
              <a:gd name="connsiteX6" fmla="*/ 0 w 733926"/>
              <a:gd name="connsiteY6" fmla="*/ 914400 h 6472989"/>
              <a:gd name="connsiteX0" fmla="*/ 0 w 733926"/>
              <a:gd name="connsiteY0" fmla="*/ 902368 h 6460957"/>
              <a:gd name="connsiteX1" fmla="*/ 204538 w 733926"/>
              <a:gd name="connsiteY1" fmla="*/ 72189 h 6460957"/>
              <a:gd name="connsiteX2" fmla="*/ 709864 w 733926"/>
              <a:gd name="connsiteY2" fmla="*/ 0 h 6460957"/>
              <a:gd name="connsiteX3" fmla="*/ 733926 w 733926"/>
              <a:gd name="connsiteY3" fmla="*/ 4102768 h 6460957"/>
              <a:gd name="connsiteX4" fmla="*/ 1 w 733926"/>
              <a:gd name="connsiteY4" fmla="*/ 6460957 h 6460957"/>
              <a:gd name="connsiteX5" fmla="*/ 1 w 733926"/>
              <a:gd name="connsiteY5" fmla="*/ 5546557 h 6460957"/>
              <a:gd name="connsiteX6" fmla="*/ 0 w 733926"/>
              <a:gd name="connsiteY6" fmla="*/ 902368 h 6460957"/>
              <a:gd name="connsiteX0" fmla="*/ 0 w 733926"/>
              <a:gd name="connsiteY0" fmla="*/ 926431 h 6485020"/>
              <a:gd name="connsiteX1" fmla="*/ 192506 w 733926"/>
              <a:gd name="connsiteY1" fmla="*/ 0 h 6485020"/>
              <a:gd name="connsiteX2" fmla="*/ 709864 w 733926"/>
              <a:gd name="connsiteY2" fmla="*/ 24063 h 6485020"/>
              <a:gd name="connsiteX3" fmla="*/ 733926 w 733926"/>
              <a:gd name="connsiteY3" fmla="*/ 4126831 h 6485020"/>
              <a:gd name="connsiteX4" fmla="*/ 1 w 733926"/>
              <a:gd name="connsiteY4" fmla="*/ 6485020 h 6485020"/>
              <a:gd name="connsiteX5" fmla="*/ 1 w 733926"/>
              <a:gd name="connsiteY5" fmla="*/ 5570620 h 6485020"/>
              <a:gd name="connsiteX6" fmla="*/ 0 w 733926"/>
              <a:gd name="connsiteY6" fmla="*/ 926431 h 6485020"/>
              <a:gd name="connsiteX0" fmla="*/ 0 w 733926"/>
              <a:gd name="connsiteY0" fmla="*/ 938463 h 6497052"/>
              <a:gd name="connsiteX1" fmla="*/ 192506 w 733926"/>
              <a:gd name="connsiteY1" fmla="*/ 12032 h 6497052"/>
              <a:gd name="connsiteX2" fmla="*/ 709864 w 733926"/>
              <a:gd name="connsiteY2" fmla="*/ 0 h 6497052"/>
              <a:gd name="connsiteX3" fmla="*/ 733926 w 733926"/>
              <a:gd name="connsiteY3" fmla="*/ 4138863 h 6497052"/>
              <a:gd name="connsiteX4" fmla="*/ 1 w 733926"/>
              <a:gd name="connsiteY4" fmla="*/ 6497052 h 6497052"/>
              <a:gd name="connsiteX5" fmla="*/ 1 w 733926"/>
              <a:gd name="connsiteY5" fmla="*/ 5582652 h 6497052"/>
              <a:gd name="connsiteX6" fmla="*/ 0 w 733926"/>
              <a:gd name="connsiteY6" fmla="*/ 938463 h 6497052"/>
              <a:gd name="connsiteX0" fmla="*/ 0 w 733926"/>
              <a:gd name="connsiteY0" fmla="*/ 938463 h 6497052"/>
              <a:gd name="connsiteX1" fmla="*/ 626189 w 733926"/>
              <a:gd name="connsiteY1" fmla="*/ 108284 h 6497052"/>
              <a:gd name="connsiteX2" fmla="*/ 709864 w 733926"/>
              <a:gd name="connsiteY2" fmla="*/ 0 h 6497052"/>
              <a:gd name="connsiteX3" fmla="*/ 733926 w 733926"/>
              <a:gd name="connsiteY3" fmla="*/ 4138863 h 6497052"/>
              <a:gd name="connsiteX4" fmla="*/ 1 w 733926"/>
              <a:gd name="connsiteY4" fmla="*/ 6497052 h 6497052"/>
              <a:gd name="connsiteX5" fmla="*/ 1 w 733926"/>
              <a:gd name="connsiteY5" fmla="*/ 5582652 h 6497052"/>
              <a:gd name="connsiteX6" fmla="*/ 0 w 733926"/>
              <a:gd name="connsiteY6" fmla="*/ 938463 h 649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3926" h="6497052">
                <a:moveTo>
                  <a:pt x="0" y="938463"/>
                </a:moveTo>
                <a:lnTo>
                  <a:pt x="626189" y="108284"/>
                </a:lnTo>
                <a:lnTo>
                  <a:pt x="709864" y="0"/>
                </a:lnTo>
                <a:cubicBezTo>
                  <a:pt x="689811" y="1383632"/>
                  <a:pt x="729916" y="2767263"/>
                  <a:pt x="733926" y="4138863"/>
                </a:cubicBezTo>
                <a:lnTo>
                  <a:pt x="1" y="6497052"/>
                </a:lnTo>
                <a:lnTo>
                  <a:pt x="1" y="5582652"/>
                </a:lnTo>
                <a:cubicBezTo>
                  <a:pt x="1" y="4034589"/>
                  <a:pt x="0" y="2486526"/>
                  <a:pt x="0" y="938463"/>
                </a:cubicBezTo>
                <a:close/>
              </a:path>
            </a:pathLst>
          </a:custGeom>
          <a:solidFill>
            <a:srgbClr val="82C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99D2EB"/>
              </a:solidFill>
            </a:endParaRPr>
          </a:p>
        </p:txBody>
      </p:sp>
      <p:sp>
        <p:nvSpPr>
          <p:cNvPr id="10" name="Espaço Reservado para Imagem 9"/>
          <p:cNvSpPr>
            <a:spLocks noGrp="1"/>
          </p:cNvSpPr>
          <p:nvPr>
            <p:ph type="pic" sz="quarter" idx="10"/>
          </p:nvPr>
        </p:nvSpPr>
        <p:spPr>
          <a:xfrm>
            <a:off x="264445" y="336714"/>
            <a:ext cx="3079750" cy="4090905"/>
          </a:xfrm>
          <a:ln w="31750" cmpd="sng">
            <a:solidFill>
              <a:schemeClr val="bg1"/>
            </a:solidFill>
            <a:prstDash val="solid"/>
          </a:ln>
          <a:effectLst/>
        </p:spPr>
        <p:txBody>
          <a:bodyPr/>
          <a:lstStyle/>
          <a:p>
            <a:r>
              <a:rPr lang="pt-BR" smtClean="0"/>
              <a:t>Clique no ícone para adicionar uma imagem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05BFA754-D5C3-4E66-96A6-867B257F58DC}" type="datetimeFigureOut">
              <a:rPr lang="en-US" smtClean="0"/>
              <a:pPr/>
              <a:t>6/5/2015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5D84065D-F351-4B03-BD91-D8A6B8D4B362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0"/>
            <a:ext cx="12188824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361630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1817914"/>
            <a:ext cx="9601196" cy="40579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O Caminho da Liberdade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972712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>
          <a:xfrm>
            <a:off x="3474721" y="424506"/>
            <a:ext cx="8556170" cy="4057954"/>
          </a:xfrm>
        </p:spPr>
        <p:txBody>
          <a:bodyPr>
            <a:normAutofit/>
          </a:bodyPr>
          <a:lstStyle/>
          <a:p>
            <a:r>
              <a:rPr lang="pt-BR" sz="4000" b="1" dirty="0" smtClean="0"/>
              <a:t>Quais os malefícios do álcool?</a:t>
            </a:r>
          </a:p>
          <a:p>
            <a:r>
              <a:rPr lang="pt-BR" sz="4000" b="1" dirty="0" smtClean="0"/>
              <a:t>Quais os índices para os fumantes?</a:t>
            </a:r>
          </a:p>
          <a:p>
            <a:r>
              <a:rPr lang="pt-BR" sz="4000" b="1" dirty="0" smtClean="0"/>
              <a:t>Quais são as formas de se desgarrar desta armadilha?</a:t>
            </a:r>
          </a:p>
        </p:txBody>
      </p:sp>
      <p:pic>
        <p:nvPicPr>
          <p:cNvPr id="6" name="Espaço Reservado para Imagem 5" descr="Dental-Health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4906" r="249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64231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>
          <a:xfrm>
            <a:off x="3370217" y="1817914"/>
            <a:ext cx="8673737" cy="4057954"/>
          </a:xfrm>
        </p:spPr>
        <p:txBody>
          <a:bodyPr>
            <a:normAutofit/>
          </a:bodyPr>
          <a:lstStyle/>
          <a:p>
            <a:pPr lvl="0"/>
            <a:r>
              <a:rPr lang="pt-BR" sz="3600" b="1" dirty="0" smtClean="0"/>
              <a:t>O álcool é uma substância mortal.</a:t>
            </a:r>
          </a:p>
          <a:p>
            <a:pPr lvl="0"/>
            <a:r>
              <a:rPr lang="pt-BR" sz="3600" b="1" dirty="0" smtClean="0"/>
              <a:t>Não existe um nível seguro de consumo de álcool.</a:t>
            </a:r>
          </a:p>
          <a:p>
            <a:pPr lvl="0"/>
            <a:endParaRPr lang="pt-BR" sz="3600" b="1" dirty="0" smtClean="0"/>
          </a:p>
          <a:p>
            <a:endParaRPr lang="pt-BR" sz="3600" b="1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Álcool</a:t>
            </a:r>
            <a:endParaRPr lang="pt-BR" dirty="0"/>
          </a:p>
        </p:txBody>
      </p:sp>
      <p:pic>
        <p:nvPicPr>
          <p:cNvPr id="5" name="Espaço Reservado para Imagem 4" descr="saiba-o-que-e-e-como-tratar-o-alcoolismo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089" b="80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08668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>
          <a:xfrm>
            <a:off x="3409407" y="1817914"/>
            <a:ext cx="8647610" cy="4057954"/>
          </a:xfrm>
        </p:spPr>
        <p:txBody>
          <a:bodyPr>
            <a:noAutofit/>
          </a:bodyPr>
          <a:lstStyle/>
          <a:p>
            <a:r>
              <a:rPr lang="pt-BR" sz="3000" b="1" dirty="0" smtClean="0"/>
              <a:t>2,5 milhões de pessoas morrem de causas relacionadas ao álcool a cada ano.</a:t>
            </a:r>
          </a:p>
          <a:p>
            <a:r>
              <a:rPr lang="pt-BR" sz="3000" b="1" dirty="0" smtClean="0"/>
              <a:t>55% dos adultos consomem bebidas alcoólicas.</a:t>
            </a:r>
          </a:p>
          <a:p>
            <a:r>
              <a:rPr lang="pt-BR" sz="3000" b="1" dirty="0" smtClean="0"/>
              <a:t>6,5% das mortes masculinas envolvem álcool.</a:t>
            </a:r>
          </a:p>
          <a:p>
            <a:r>
              <a:rPr lang="pt-BR" sz="3000" b="1" dirty="0" smtClean="0"/>
              <a:t>Na União Europeia o álcool é responsável por cerca de 120 mil mortes prematuras por ano.</a:t>
            </a:r>
          </a:p>
          <a:p>
            <a:r>
              <a:rPr lang="pt-BR" sz="3000" b="1" dirty="0" smtClean="0"/>
              <a:t>Principal causa de retardo mental quando ingerido durante a gravidez.</a:t>
            </a:r>
            <a:endParaRPr lang="pt-BR" sz="3000" b="1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 morte em um drinque </a:t>
            </a:r>
            <a:endParaRPr lang="pt-BR" dirty="0"/>
          </a:p>
        </p:txBody>
      </p:sp>
      <p:pic>
        <p:nvPicPr>
          <p:cNvPr id="7" name="Espaço Reservado para Imagem 6" descr="chivas-regal-12-whisky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396" r="43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08146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>
          <a:xfrm>
            <a:off x="3396344" y="1817914"/>
            <a:ext cx="8660674" cy="4057954"/>
          </a:xfrm>
        </p:spPr>
        <p:txBody>
          <a:bodyPr>
            <a:noAutofit/>
          </a:bodyPr>
          <a:lstStyle/>
          <a:p>
            <a:pPr lvl="0"/>
            <a:r>
              <a:rPr lang="pt-BR" sz="3000" b="1" dirty="0" smtClean="0"/>
              <a:t>De cada 100 pessoas que ingerem álcool, 13 irão desenvolver o alcoolismo durante a vida.</a:t>
            </a:r>
          </a:p>
          <a:p>
            <a:pPr lvl="0"/>
            <a:r>
              <a:rPr lang="pt-BR" sz="3000" b="1" dirty="0" smtClean="0"/>
              <a:t>Se houver um parente de primeiro grau ( pai, mãe, tio, avós ) que sofreu de dependência de álcool, a probabilidade dobra.</a:t>
            </a:r>
          </a:p>
          <a:p>
            <a:pPr lvl="0"/>
            <a:r>
              <a:rPr lang="pt-BR" sz="3000" b="1" dirty="0" smtClean="0"/>
              <a:t>Se o consumo começar com menos de 14 anos, a chance de se tornar dependente aumenta para 40%.</a:t>
            </a:r>
            <a:endParaRPr lang="pt-BR" sz="3000" b="1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Dependência</a:t>
            </a:r>
            <a:endParaRPr lang="pt-BR" dirty="0"/>
          </a:p>
        </p:txBody>
      </p:sp>
      <p:pic>
        <p:nvPicPr>
          <p:cNvPr id="5" name="Espaço Reservado para Imagem 4" descr="open-uri20120811-15750-6zefxl.jpe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9597" r="195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52486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>
          <a:xfrm>
            <a:off x="3383280" y="1817914"/>
            <a:ext cx="8808719" cy="4057954"/>
          </a:xfrm>
        </p:spPr>
        <p:txBody>
          <a:bodyPr>
            <a:normAutofit/>
          </a:bodyPr>
          <a:lstStyle/>
          <a:p>
            <a:r>
              <a:rPr lang="pt-BR" sz="3200" b="1" dirty="0" smtClean="0"/>
              <a:t>O câncer é uma das principais causas de morte em todo o mundo.</a:t>
            </a:r>
          </a:p>
          <a:p>
            <a:pPr lvl="0"/>
            <a:r>
              <a:rPr lang="pt-BR" sz="3200" b="1" dirty="0" smtClean="0"/>
              <a:t>O álcool provoca diretamente 10% dos casos de câncer em homens, 3% nas mulheres.</a:t>
            </a:r>
          </a:p>
          <a:p>
            <a:pPr lvl="0"/>
            <a:r>
              <a:rPr lang="pt-BR" sz="3200" b="1" dirty="0" smtClean="0"/>
              <a:t>Há fortes evidências de que o álcool provoca câncer de mama em mulheres e câncer de colón (intestino) em homens e mulheres.</a:t>
            </a:r>
            <a:endParaRPr lang="pt-BR" sz="3200" b="1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Álcool X Câncer</a:t>
            </a:r>
            <a:endParaRPr lang="pt-BR" dirty="0"/>
          </a:p>
        </p:txBody>
      </p:sp>
      <p:pic>
        <p:nvPicPr>
          <p:cNvPr id="5" name="Espaço Reservado para Imagem 4" descr="20ci180a_web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182" b="24284"/>
          <a:stretch>
            <a:fillRect/>
          </a:stretch>
        </p:blipFill>
        <p:spPr>
          <a:xfrm>
            <a:off x="252870" y="1713053"/>
            <a:ext cx="3079750" cy="3391382"/>
          </a:xfrm>
        </p:spPr>
      </p:pic>
    </p:spTree>
    <p:extLst>
      <p:ext uri="{BB962C8B-B14F-4D97-AF65-F5344CB8AC3E}">
        <p14:creationId xmlns:p14="http://schemas.microsoft.com/office/powerpoint/2010/main" val="26577703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>
          <a:xfrm>
            <a:off x="3422469" y="1817914"/>
            <a:ext cx="8647611" cy="4057954"/>
          </a:xfrm>
        </p:spPr>
        <p:txBody>
          <a:bodyPr>
            <a:noAutofit/>
          </a:bodyPr>
          <a:lstStyle/>
          <a:p>
            <a:pPr lvl="0"/>
            <a:r>
              <a:rPr lang="pt-BR" sz="2800" b="1" dirty="0" smtClean="0"/>
              <a:t>15 mil pessoas morrem diariamente de doenças relacionadas ao fumo.</a:t>
            </a:r>
          </a:p>
          <a:p>
            <a:pPr lvl="0"/>
            <a:r>
              <a:rPr lang="pt-BR" sz="2800" b="1" dirty="0" smtClean="0"/>
              <a:t>1 pessoa morre a cada 6 segundos como resultado de doenças causadas pelo cigarro.</a:t>
            </a:r>
          </a:p>
          <a:p>
            <a:pPr lvl="0"/>
            <a:r>
              <a:rPr lang="pt-BR" sz="2800" b="1" dirty="0" smtClean="0"/>
              <a:t>A fumaça do cigarro contém mais de 2 mil substâncias químicas, 250 delas são prejudiciais, mais de 50 causam câncer.</a:t>
            </a:r>
          </a:p>
          <a:p>
            <a:pPr lvl="0"/>
            <a:r>
              <a:rPr lang="pt-BR" sz="2800" b="1" dirty="0" smtClean="0"/>
              <a:t>O cigarro e o álcool estão entre os principais causadores de morte no mundo hoje.</a:t>
            </a:r>
            <a:endParaRPr lang="pt-BR" sz="2800" b="1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Fumaça Assassina</a:t>
            </a:r>
            <a:endParaRPr lang="pt-BR" dirty="0"/>
          </a:p>
        </p:txBody>
      </p:sp>
      <p:pic>
        <p:nvPicPr>
          <p:cNvPr id="7" name="Espaço Reservado para Imagem 6" descr="smoking_death_by_cazetta-d4bb50f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222" b="62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5339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>
          <a:xfrm>
            <a:off x="3357155" y="1817914"/>
            <a:ext cx="8673736" cy="4057954"/>
          </a:xfrm>
        </p:spPr>
        <p:txBody>
          <a:bodyPr>
            <a:normAutofit/>
          </a:bodyPr>
          <a:lstStyle/>
          <a:p>
            <a:pPr lvl="0"/>
            <a:r>
              <a:rPr lang="pt-BR" sz="3200" b="1" dirty="0" smtClean="0"/>
              <a:t>A indústria das drogas movimentam cerca de 300 a 400 Bilhões de dólares por ano.</a:t>
            </a:r>
          </a:p>
          <a:p>
            <a:pPr lvl="0"/>
            <a:r>
              <a:rPr lang="pt-BR" sz="3200" b="1" dirty="0" smtClean="0"/>
              <a:t>100 a 250 mil pessoas morrem por ano em consequências das drogas.</a:t>
            </a:r>
          </a:p>
          <a:p>
            <a:pPr lvl="0"/>
            <a:r>
              <a:rPr lang="pt-BR" sz="3200" b="1" dirty="0" smtClean="0"/>
              <a:t>No Brasil, o uso de drogas legais e ilegais matou mais de 40 mil pessoas entre 2006 e 2010, 8 mil por ano.</a:t>
            </a:r>
            <a:endParaRPr lang="pt-BR" sz="3200" b="1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Inimigo Número 1</a:t>
            </a:r>
            <a:endParaRPr lang="pt-BR" dirty="0"/>
          </a:p>
        </p:txBody>
      </p:sp>
      <p:pic>
        <p:nvPicPr>
          <p:cNvPr id="7" name="Espaço Reservado para Imagem 6" descr="Heroinuser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7" r="6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815316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>
          <a:xfrm>
            <a:off x="3435531" y="1817914"/>
            <a:ext cx="8530046" cy="4057954"/>
          </a:xfrm>
        </p:spPr>
        <p:txBody>
          <a:bodyPr>
            <a:normAutofit/>
          </a:bodyPr>
          <a:lstStyle/>
          <a:p>
            <a:r>
              <a:rPr lang="pt-BR" sz="3200" b="1" dirty="0" smtClean="0"/>
              <a:t>Os usuários de drogas e suas famílias não precisam enfrentar o desafio sozinhos.</a:t>
            </a:r>
          </a:p>
          <a:p>
            <a:r>
              <a:rPr lang="pt-BR" sz="3200" b="1" dirty="0" smtClean="0"/>
              <a:t>Procure centros de tratamentos que podem ajudar. </a:t>
            </a:r>
          </a:p>
          <a:p>
            <a:r>
              <a:rPr lang="pt-BR" sz="3200" b="1" dirty="0" smtClean="0"/>
              <a:t>A principal ajuda vem de Deus.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Precisa-se de ajuda!</a:t>
            </a:r>
            <a:endParaRPr lang="pt-BR" dirty="0"/>
          </a:p>
        </p:txBody>
      </p:sp>
      <p:pic>
        <p:nvPicPr>
          <p:cNvPr id="5" name="Espaço Reservado para Imagem 4" descr="Alcohol-Drug-Addiction-Help-Winthrop-Massachusetts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6411" r="164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017172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>
          <a:xfrm>
            <a:off x="3474720" y="1817914"/>
            <a:ext cx="8569233" cy="4057954"/>
          </a:xfrm>
        </p:spPr>
        <p:txBody>
          <a:bodyPr>
            <a:noAutofit/>
          </a:bodyPr>
          <a:lstStyle/>
          <a:p>
            <a:r>
              <a:rPr lang="pt-BR" sz="2800" b="1" dirty="0" smtClean="0"/>
              <a:t>“Tudo posso </a:t>
            </a:r>
            <a:r>
              <a:rPr lang="pt-BR" sz="2800" b="1" dirty="0" err="1" smtClean="0"/>
              <a:t>nAquele</a:t>
            </a:r>
            <a:r>
              <a:rPr lang="pt-BR" sz="2800" b="1" dirty="0" smtClean="0"/>
              <a:t> que me fortalece.” </a:t>
            </a:r>
            <a:r>
              <a:rPr lang="pt-BR" sz="2800" b="1" dirty="0" err="1" smtClean="0"/>
              <a:t>Fp</a:t>
            </a:r>
            <a:r>
              <a:rPr lang="pt-BR" sz="2800" b="1" dirty="0" smtClean="0"/>
              <a:t>. 4:13</a:t>
            </a:r>
            <a:endParaRPr lang="pt-BR" sz="2800" b="1" dirty="0"/>
          </a:p>
          <a:p>
            <a:r>
              <a:rPr lang="pt-BR" sz="2800" b="1" dirty="0" smtClean="0"/>
              <a:t>“</a:t>
            </a:r>
            <a:r>
              <a:rPr lang="pt-BR" sz="2800" b="1" dirty="0"/>
              <a:t>Não sobreveio a vocês tentação que não fosse comum aos homens. E Deus é fiel; ele não permitirá que vocês sejam tentados além do que podem suportar. Mas, quando forem tentados, ele mesmo providenciará um escape, para que o possam suportar</a:t>
            </a:r>
            <a:r>
              <a:rPr lang="pt-BR" sz="2800" b="1" dirty="0" smtClean="0"/>
              <a:t>.” I </a:t>
            </a:r>
            <a:r>
              <a:rPr lang="pt-BR" sz="2800" b="1" dirty="0" err="1" smtClean="0"/>
              <a:t>Co</a:t>
            </a:r>
            <a:r>
              <a:rPr lang="pt-BR" sz="2800" b="1" dirty="0" smtClean="0"/>
              <a:t>. 10:13</a:t>
            </a:r>
            <a:endParaRPr lang="pt-BR" sz="2800" b="1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Precisa-se de ajuda!</a:t>
            </a:r>
            <a:endParaRPr lang="pt-BR" dirty="0"/>
          </a:p>
        </p:txBody>
      </p:sp>
      <p:pic>
        <p:nvPicPr>
          <p:cNvPr id="5" name="Espaço Reservado para Imagem 4" descr="P8071310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9228" b="92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0251183"/>
      </p:ext>
    </p:extLst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CP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Escritório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VCP</Template>
  <TotalTime>120</TotalTime>
  <Words>483</Words>
  <Application>Microsoft Office PowerPoint</Application>
  <PresentationFormat>Personalizar</PresentationFormat>
  <Paragraphs>43</Paragraphs>
  <Slides>10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1" baseType="lpstr">
      <vt:lpstr>VCP</vt:lpstr>
      <vt:lpstr>O Caminho da Liberdade</vt:lpstr>
      <vt:lpstr>Álcool</vt:lpstr>
      <vt:lpstr>A morte em um drinque </vt:lpstr>
      <vt:lpstr>Dependência</vt:lpstr>
      <vt:lpstr>Álcool X Câncer</vt:lpstr>
      <vt:lpstr>Fumaça Assassina</vt:lpstr>
      <vt:lpstr>Inimigo Número 1</vt:lpstr>
      <vt:lpstr>Precisa-se de ajuda!</vt:lpstr>
      <vt:lpstr>Precisa-se de ajuda!</vt:lpstr>
      <vt:lpstr>Apresentação do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Inimigo Global</dc:title>
  <dc:creator>Joni</dc:creator>
  <cp:lastModifiedBy>Usuariox32</cp:lastModifiedBy>
  <cp:revision>16</cp:revision>
  <dcterms:created xsi:type="dcterms:W3CDTF">2014-11-03T23:39:59Z</dcterms:created>
  <dcterms:modified xsi:type="dcterms:W3CDTF">2015-06-05T09:41:14Z</dcterms:modified>
</cp:coreProperties>
</file>