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957" autoAdjust="0"/>
  </p:normalViewPr>
  <p:slideViewPr>
    <p:cSldViewPr snapToGrid="0">
      <p:cViewPr varScale="1">
        <p:scale>
          <a:sx n="76" d="100"/>
          <a:sy n="76" d="100"/>
        </p:scale>
        <p:origin x="-2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1346-D7BB-4252-882E-0EEF6D0FC980}" type="datetimeFigureOut">
              <a:rPr lang="pt-BR" smtClean="0"/>
              <a:pPr/>
              <a:t>15/05/2015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515-CB06-47EE-A5EC-A28382B705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3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também pode ser HELP!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3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</a:t>
            </a:r>
            <a:r>
              <a:rPr lang="pt-BR" smtClean="0"/>
              <a:t>também pode ser HELP!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52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título </a:t>
            </a:r>
            <a:r>
              <a:rPr lang="pt-BR" smtClean="0"/>
              <a:t>também pode ser HELP!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7515-CB06-47EE-A5EC-A28382B7053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03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9" name="Forma livre 8"/>
          <p:cNvSpPr/>
          <p:nvPr/>
        </p:nvSpPr>
        <p:spPr>
          <a:xfrm>
            <a:off x="2454440" y="4271210"/>
            <a:ext cx="7194884" cy="2057400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4F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240" y="4462550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957179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950495"/>
            <a:ext cx="6241816" cy="47043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Conector angulado 12"/>
          <p:cNvCxnSpPr/>
          <p:nvPr/>
        </p:nvCxnSpPr>
        <p:spPr>
          <a:xfrm>
            <a:off x="1804737" y="974558"/>
            <a:ext cx="6003758" cy="2418347"/>
          </a:xfrm>
          <a:prstGeom prst="bentConnector3">
            <a:avLst>
              <a:gd name="adj1" fmla="val 1489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1279071" y="379280"/>
            <a:ext cx="9633858" cy="1153885"/>
          </a:xfrm>
          <a:custGeom>
            <a:avLst/>
            <a:gdLst>
              <a:gd name="connsiteX0" fmla="*/ 0 w 9612085"/>
              <a:gd name="connsiteY0" fmla="*/ 0 h 979714"/>
              <a:gd name="connsiteX1" fmla="*/ 9612085 w 9612085"/>
              <a:gd name="connsiteY1" fmla="*/ 0 h 979714"/>
              <a:gd name="connsiteX2" fmla="*/ 9612085 w 9612085"/>
              <a:gd name="connsiteY2" fmla="*/ 979714 h 979714"/>
              <a:gd name="connsiteX3" fmla="*/ 0 w 9612085"/>
              <a:gd name="connsiteY3" fmla="*/ 979714 h 979714"/>
              <a:gd name="connsiteX4" fmla="*/ 0 w 9612085"/>
              <a:gd name="connsiteY4" fmla="*/ 0 h 979714"/>
              <a:gd name="connsiteX0" fmla="*/ 0 w 9612085"/>
              <a:gd name="connsiteY0" fmla="*/ 0 h 1128801"/>
              <a:gd name="connsiteX1" fmla="*/ 9612085 w 9612085"/>
              <a:gd name="connsiteY1" fmla="*/ 0 h 1128801"/>
              <a:gd name="connsiteX2" fmla="*/ 9612085 w 9612085"/>
              <a:gd name="connsiteY2" fmla="*/ 979714 h 1128801"/>
              <a:gd name="connsiteX3" fmla="*/ 0 w 9612085"/>
              <a:gd name="connsiteY3" fmla="*/ 1128801 h 1128801"/>
              <a:gd name="connsiteX4" fmla="*/ 0 w 9612085"/>
              <a:gd name="connsiteY4" fmla="*/ 0 h 11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2085" h="1128801">
                <a:moveTo>
                  <a:pt x="0" y="0"/>
                </a:moveTo>
                <a:lnTo>
                  <a:pt x="9612085" y="0"/>
                </a:lnTo>
                <a:lnTo>
                  <a:pt x="9612085" y="979714"/>
                </a:lnTo>
                <a:lnTo>
                  <a:pt x="0" y="1128801"/>
                </a:lnTo>
                <a:lnTo>
                  <a:pt x="0" y="0"/>
                </a:lnTo>
                <a:close/>
              </a:path>
            </a:pathLst>
          </a:custGeom>
          <a:solidFill>
            <a:srgbClr val="3C9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6535" y="1817914"/>
            <a:ext cx="7467597" cy="4057954"/>
          </a:xfr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9858"/>
            <a:ext cx="9601196" cy="1129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grpSp>
        <p:nvGrpSpPr>
          <p:cNvPr id="4" name="Grupo 9"/>
          <p:cNvGrpSpPr/>
          <p:nvPr/>
        </p:nvGrpSpPr>
        <p:grpSpPr>
          <a:xfrm>
            <a:off x="-1" y="1648376"/>
            <a:ext cx="3356811" cy="5397002"/>
            <a:chOff x="-1" y="1648375"/>
            <a:chExt cx="3356811" cy="6593305"/>
          </a:xfrm>
        </p:grpSpPr>
        <p:sp>
          <p:nvSpPr>
            <p:cNvPr id="6" name="Forma livre 5"/>
            <p:cNvSpPr/>
            <p:nvPr userDrawn="1"/>
          </p:nvSpPr>
          <p:spPr>
            <a:xfrm>
              <a:off x="-1" y="1744628"/>
              <a:ext cx="3356811" cy="6497052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6811" h="6497052">
                  <a:moveTo>
                    <a:pt x="0" y="938463"/>
                  </a:moveTo>
                  <a:lnTo>
                    <a:pt x="216569" y="24063"/>
                  </a:lnTo>
                  <a:lnTo>
                    <a:pt x="3356811" y="0"/>
                  </a:lnTo>
                  <a:cubicBezTo>
                    <a:pt x="3336758" y="1383632"/>
                    <a:pt x="3328738" y="2767263"/>
                    <a:pt x="3332748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B0E4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Forma livre 6"/>
            <p:cNvSpPr/>
            <p:nvPr userDrawn="1"/>
          </p:nvSpPr>
          <p:spPr>
            <a:xfrm>
              <a:off x="0" y="1648375"/>
              <a:ext cx="264696" cy="6593305"/>
            </a:xfrm>
            <a:custGeom>
              <a:avLst/>
              <a:gdLst>
                <a:gd name="connsiteX0" fmla="*/ 0 w 3320716"/>
                <a:gd name="connsiteY0" fmla="*/ 0 h 5558589"/>
                <a:gd name="connsiteX1" fmla="*/ 3320716 w 3320716"/>
                <a:gd name="connsiteY1" fmla="*/ 0 h 5558589"/>
                <a:gd name="connsiteX2" fmla="*/ 3320716 w 3320716"/>
                <a:gd name="connsiteY2" fmla="*/ 5558589 h 5558589"/>
                <a:gd name="connsiteX3" fmla="*/ 0 w 3320716"/>
                <a:gd name="connsiteY3" fmla="*/ 5558589 h 5558589"/>
                <a:gd name="connsiteX4" fmla="*/ 0 w 3320716"/>
                <a:gd name="connsiteY4" fmla="*/ 0 h 55585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0 w 3320716"/>
                <a:gd name="connsiteY2" fmla="*/ 6472989 h 6472989"/>
                <a:gd name="connsiteX3" fmla="*/ 0 w 3320716"/>
                <a:gd name="connsiteY3" fmla="*/ 5558589 h 6472989"/>
                <a:gd name="connsiteX4" fmla="*/ 0 w 3320716"/>
                <a:gd name="connsiteY4" fmla="*/ 0 h 6472989"/>
                <a:gd name="connsiteX0" fmla="*/ 0 w 3320716"/>
                <a:gd name="connsiteY0" fmla="*/ 0 h 6472989"/>
                <a:gd name="connsiteX1" fmla="*/ 3320716 w 3320716"/>
                <a:gd name="connsiteY1" fmla="*/ 0 h 6472989"/>
                <a:gd name="connsiteX2" fmla="*/ 1756611 w 3320716"/>
                <a:gd name="connsiteY2" fmla="*/ 3104147 h 6472989"/>
                <a:gd name="connsiteX3" fmla="*/ 0 w 3320716"/>
                <a:gd name="connsiteY3" fmla="*/ 6472989 h 6472989"/>
                <a:gd name="connsiteX4" fmla="*/ 0 w 3320716"/>
                <a:gd name="connsiteY4" fmla="*/ 5558589 h 6472989"/>
                <a:gd name="connsiteX5" fmla="*/ 0 w 3320716"/>
                <a:gd name="connsiteY5" fmla="*/ 0 h 6472989"/>
                <a:gd name="connsiteX0" fmla="*/ 0 w 3332747"/>
                <a:gd name="connsiteY0" fmla="*/ 0 h 6472989"/>
                <a:gd name="connsiteX1" fmla="*/ 3320716 w 3332747"/>
                <a:gd name="connsiteY1" fmla="*/ 0 h 6472989"/>
                <a:gd name="connsiteX2" fmla="*/ 3332747 w 3332747"/>
                <a:gd name="connsiteY2" fmla="*/ 4114800 h 6472989"/>
                <a:gd name="connsiteX3" fmla="*/ 0 w 3332747"/>
                <a:gd name="connsiteY3" fmla="*/ 6472989 h 6472989"/>
                <a:gd name="connsiteX4" fmla="*/ 0 w 3332747"/>
                <a:gd name="connsiteY4" fmla="*/ 5558589 h 6472989"/>
                <a:gd name="connsiteX5" fmla="*/ 0 w 3332747"/>
                <a:gd name="connsiteY5" fmla="*/ 0 h 6472989"/>
                <a:gd name="connsiteX0" fmla="*/ 0 w 3336757"/>
                <a:gd name="connsiteY0" fmla="*/ 0 h 6472989"/>
                <a:gd name="connsiteX1" fmla="*/ 3332747 w 3336757"/>
                <a:gd name="connsiteY1" fmla="*/ 48127 h 6472989"/>
                <a:gd name="connsiteX2" fmla="*/ 3332747 w 3336757"/>
                <a:gd name="connsiteY2" fmla="*/ 4114800 h 6472989"/>
                <a:gd name="connsiteX3" fmla="*/ 0 w 3336757"/>
                <a:gd name="connsiteY3" fmla="*/ 6472989 h 6472989"/>
                <a:gd name="connsiteX4" fmla="*/ 0 w 3336757"/>
                <a:gd name="connsiteY4" fmla="*/ 5558589 h 6472989"/>
                <a:gd name="connsiteX5" fmla="*/ 0 w 3336757"/>
                <a:gd name="connsiteY5" fmla="*/ 0 h 6472989"/>
                <a:gd name="connsiteX0" fmla="*/ 0 w 3360820"/>
                <a:gd name="connsiteY0" fmla="*/ 24063 h 6497052"/>
                <a:gd name="connsiteX1" fmla="*/ 3356810 w 3360820"/>
                <a:gd name="connsiteY1" fmla="*/ 0 h 6497052"/>
                <a:gd name="connsiteX2" fmla="*/ 3332747 w 3360820"/>
                <a:gd name="connsiteY2" fmla="*/ 4138863 h 6497052"/>
                <a:gd name="connsiteX3" fmla="*/ 0 w 3360820"/>
                <a:gd name="connsiteY3" fmla="*/ 6497052 h 6497052"/>
                <a:gd name="connsiteX4" fmla="*/ 0 w 3360820"/>
                <a:gd name="connsiteY4" fmla="*/ 5582652 h 6497052"/>
                <a:gd name="connsiteX5" fmla="*/ 0 w 3360820"/>
                <a:gd name="connsiteY5" fmla="*/ 24063 h 6497052"/>
                <a:gd name="connsiteX0" fmla="*/ 0 w 3356810"/>
                <a:gd name="connsiteY0" fmla="*/ 24063 h 6497052"/>
                <a:gd name="connsiteX1" fmla="*/ 3356810 w 3356810"/>
                <a:gd name="connsiteY1" fmla="*/ 0 h 6497052"/>
                <a:gd name="connsiteX2" fmla="*/ 3332747 w 3356810"/>
                <a:gd name="connsiteY2" fmla="*/ 4138863 h 6497052"/>
                <a:gd name="connsiteX3" fmla="*/ 0 w 3356810"/>
                <a:gd name="connsiteY3" fmla="*/ 6497052 h 6497052"/>
                <a:gd name="connsiteX4" fmla="*/ 0 w 3356810"/>
                <a:gd name="connsiteY4" fmla="*/ 5582652 h 6497052"/>
                <a:gd name="connsiteX5" fmla="*/ 0 w 3356810"/>
                <a:gd name="connsiteY5" fmla="*/ 24063 h 6497052"/>
                <a:gd name="connsiteX0" fmla="*/ 0 w 3356811"/>
                <a:gd name="connsiteY0" fmla="*/ 938463 h 6497052"/>
                <a:gd name="connsiteX1" fmla="*/ 3356811 w 3356811"/>
                <a:gd name="connsiteY1" fmla="*/ 0 h 6497052"/>
                <a:gd name="connsiteX2" fmla="*/ 3332748 w 3356811"/>
                <a:gd name="connsiteY2" fmla="*/ 4138863 h 6497052"/>
                <a:gd name="connsiteX3" fmla="*/ 1 w 3356811"/>
                <a:gd name="connsiteY3" fmla="*/ 6497052 h 6497052"/>
                <a:gd name="connsiteX4" fmla="*/ 1 w 3356811"/>
                <a:gd name="connsiteY4" fmla="*/ 5582652 h 6497052"/>
                <a:gd name="connsiteX5" fmla="*/ 0 w 3356811"/>
                <a:gd name="connsiteY5" fmla="*/ 938463 h 6497052"/>
                <a:gd name="connsiteX0" fmla="*/ 0 w 3356811"/>
                <a:gd name="connsiteY0" fmla="*/ 938463 h 6497052"/>
                <a:gd name="connsiteX1" fmla="*/ 216569 w 3356811"/>
                <a:gd name="connsiteY1" fmla="*/ 24063 h 6497052"/>
                <a:gd name="connsiteX2" fmla="*/ 3356811 w 3356811"/>
                <a:gd name="connsiteY2" fmla="*/ 0 h 6497052"/>
                <a:gd name="connsiteX3" fmla="*/ 3332748 w 3356811"/>
                <a:gd name="connsiteY3" fmla="*/ 4138863 h 6497052"/>
                <a:gd name="connsiteX4" fmla="*/ 1 w 3356811"/>
                <a:gd name="connsiteY4" fmla="*/ 6497052 h 6497052"/>
                <a:gd name="connsiteX5" fmla="*/ 1 w 3356811"/>
                <a:gd name="connsiteY5" fmla="*/ 5582652 h 6497052"/>
                <a:gd name="connsiteX6" fmla="*/ 0 w 3356811"/>
                <a:gd name="connsiteY6" fmla="*/ 938463 h 6497052"/>
                <a:gd name="connsiteX0" fmla="*/ 0 w 3332748"/>
                <a:gd name="connsiteY0" fmla="*/ 914400 h 6472989"/>
                <a:gd name="connsiteX1" fmla="*/ 216569 w 3332748"/>
                <a:gd name="connsiteY1" fmla="*/ 0 h 6472989"/>
                <a:gd name="connsiteX2" fmla="*/ 1588169 w 3332748"/>
                <a:gd name="connsiteY2" fmla="*/ 1 h 6472989"/>
                <a:gd name="connsiteX3" fmla="*/ 3332748 w 3332748"/>
                <a:gd name="connsiteY3" fmla="*/ 4114800 h 6472989"/>
                <a:gd name="connsiteX4" fmla="*/ 1 w 3332748"/>
                <a:gd name="connsiteY4" fmla="*/ 6472989 h 6472989"/>
                <a:gd name="connsiteX5" fmla="*/ 1 w 3332748"/>
                <a:gd name="connsiteY5" fmla="*/ 5558589 h 6472989"/>
                <a:gd name="connsiteX6" fmla="*/ 0 w 3332748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806116 w 1588169"/>
                <a:gd name="connsiteY3" fmla="*/ 4126831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1588169"/>
                <a:gd name="connsiteY0" fmla="*/ 914400 h 6472989"/>
                <a:gd name="connsiteX1" fmla="*/ 216569 w 1588169"/>
                <a:gd name="connsiteY1" fmla="*/ 0 h 6472989"/>
                <a:gd name="connsiteX2" fmla="*/ 1588169 w 1588169"/>
                <a:gd name="connsiteY2" fmla="*/ 1 h 6472989"/>
                <a:gd name="connsiteX3" fmla="*/ 770021 w 1588169"/>
                <a:gd name="connsiteY3" fmla="*/ 4114800 h 6472989"/>
                <a:gd name="connsiteX4" fmla="*/ 1 w 1588169"/>
                <a:gd name="connsiteY4" fmla="*/ 6472989 h 6472989"/>
                <a:gd name="connsiteX5" fmla="*/ 1 w 1588169"/>
                <a:gd name="connsiteY5" fmla="*/ 5558589 h 6472989"/>
                <a:gd name="connsiteX6" fmla="*/ 0 w 1588169"/>
                <a:gd name="connsiteY6" fmla="*/ 914400 h 6472989"/>
                <a:gd name="connsiteX0" fmla="*/ 0 w 770021"/>
                <a:gd name="connsiteY0" fmla="*/ 914400 h 6472989"/>
                <a:gd name="connsiteX1" fmla="*/ 216569 w 770021"/>
                <a:gd name="connsiteY1" fmla="*/ 0 h 6472989"/>
                <a:gd name="connsiteX2" fmla="*/ 709864 w 770021"/>
                <a:gd name="connsiteY2" fmla="*/ 12032 h 6472989"/>
                <a:gd name="connsiteX3" fmla="*/ 770021 w 770021"/>
                <a:gd name="connsiteY3" fmla="*/ 4114800 h 6472989"/>
                <a:gd name="connsiteX4" fmla="*/ 1 w 770021"/>
                <a:gd name="connsiteY4" fmla="*/ 6472989 h 6472989"/>
                <a:gd name="connsiteX5" fmla="*/ 1 w 770021"/>
                <a:gd name="connsiteY5" fmla="*/ 5558589 h 6472989"/>
                <a:gd name="connsiteX6" fmla="*/ 0 w 770021"/>
                <a:gd name="connsiteY6" fmla="*/ 914400 h 6472989"/>
                <a:gd name="connsiteX0" fmla="*/ 0 w 733926"/>
                <a:gd name="connsiteY0" fmla="*/ 914400 h 6472989"/>
                <a:gd name="connsiteX1" fmla="*/ 216569 w 733926"/>
                <a:gd name="connsiteY1" fmla="*/ 0 h 6472989"/>
                <a:gd name="connsiteX2" fmla="*/ 709864 w 733926"/>
                <a:gd name="connsiteY2" fmla="*/ 12032 h 6472989"/>
                <a:gd name="connsiteX3" fmla="*/ 733926 w 733926"/>
                <a:gd name="connsiteY3" fmla="*/ 4114800 h 6472989"/>
                <a:gd name="connsiteX4" fmla="*/ 1 w 733926"/>
                <a:gd name="connsiteY4" fmla="*/ 6472989 h 6472989"/>
                <a:gd name="connsiteX5" fmla="*/ 1 w 733926"/>
                <a:gd name="connsiteY5" fmla="*/ 5558589 h 6472989"/>
                <a:gd name="connsiteX6" fmla="*/ 0 w 733926"/>
                <a:gd name="connsiteY6" fmla="*/ 914400 h 6472989"/>
                <a:gd name="connsiteX0" fmla="*/ 0 w 733926"/>
                <a:gd name="connsiteY0" fmla="*/ 902368 h 6460957"/>
                <a:gd name="connsiteX1" fmla="*/ 204538 w 733926"/>
                <a:gd name="connsiteY1" fmla="*/ 72189 h 6460957"/>
                <a:gd name="connsiteX2" fmla="*/ 709864 w 733926"/>
                <a:gd name="connsiteY2" fmla="*/ 0 h 6460957"/>
                <a:gd name="connsiteX3" fmla="*/ 733926 w 733926"/>
                <a:gd name="connsiteY3" fmla="*/ 4102768 h 6460957"/>
                <a:gd name="connsiteX4" fmla="*/ 1 w 733926"/>
                <a:gd name="connsiteY4" fmla="*/ 6460957 h 6460957"/>
                <a:gd name="connsiteX5" fmla="*/ 1 w 733926"/>
                <a:gd name="connsiteY5" fmla="*/ 5546557 h 6460957"/>
                <a:gd name="connsiteX6" fmla="*/ 0 w 733926"/>
                <a:gd name="connsiteY6" fmla="*/ 902368 h 6460957"/>
                <a:gd name="connsiteX0" fmla="*/ 0 w 733926"/>
                <a:gd name="connsiteY0" fmla="*/ 926431 h 6485020"/>
                <a:gd name="connsiteX1" fmla="*/ 192506 w 733926"/>
                <a:gd name="connsiteY1" fmla="*/ 0 h 6485020"/>
                <a:gd name="connsiteX2" fmla="*/ 709864 w 733926"/>
                <a:gd name="connsiteY2" fmla="*/ 24063 h 6485020"/>
                <a:gd name="connsiteX3" fmla="*/ 733926 w 733926"/>
                <a:gd name="connsiteY3" fmla="*/ 4126831 h 6485020"/>
                <a:gd name="connsiteX4" fmla="*/ 1 w 733926"/>
                <a:gd name="connsiteY4" fmla="*/ 6485020 h 6485020"/>
                <a:gd name="connsiteX5" fmla="*/ 1 w 733926"/>
                <a:gd name="connsiteY5" fmla="*/ 5570620 h 6485020"/>
                <a:gd name="connsiteX6" fmla="*/ 0 w 733926"/>
                <a:gd name="connsiteY6" fmla="*/ 926431 h 6485020"/>
                <a:gd name="connsiteX0" fmla="*/ 0 w 733926"/>
                <a:gd name="connsiteY0" fmla="*/ 938463 h 6497052"/>
                <a:gd name="connsiteX1" fmla="*/ 192506 w 733926"/>
                <a:gd name="connsiteY1" fmla="*/ 12032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  <a:gd name="connsiteX0" fmla="*/ 0 w 733926"/>
                <a:gd name="connsiteY0" fmla="*/ 938463 h 6497052"/>
                <a:gd name="connsiteX1" fmla="*/ 626189 w 733926"/>
                <a:gd name="connsiteY1" fmla="*/ 108284 h 6497052"/>
                <a:gd name="connsiteX2" fmla="*/ 709864 w 733926"/>
                <a:gd name="connsiteY2" fmla="*/ 0 h 6497052"/>
                <a:gd name="connsiteX3" fmla="*/ 733926 w 733926"/>
                <a:gd name="connsiteY3" fmla="*/ 4138863 h 6497052"/>
                <a:gd name="connsiteX4" fmla="*/ 1 w 733926"/>
                <a:gd name="connsiteY4" fmla="*/ 6497052 h 6497052"/>
                <a:gd name="connsiteX5" fmla="*/ 1 w 733926"/>
                <a:gd name="connsiteY5" fmla="*/ 5582652 h 6497052"/>
                <a:gd name="connsiteX6" fmla="*/ 0 w 733926"/>
                <a:gd name="connsiteY6" fmla="*/ 938463 h 649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26" h="6497052">
                  <a:moveTo>
                    <a:pt x="0" y="938463"/>
                  </a:moveTo>
                  <a:lnTo>
                    <a:pt x="626189" y="108284"/>
                  </a:lnTo>
                  <a:lnTo>
                    <a:pt x="709864" y="0"/>
                  </a:lnTo>
                  <a:cubicBezTo>
                    <a:pt x="689811" y="1383632"/>
                    <a:pt x="729916" y="2767263"/>
                    <a:pt x="733926" y="4138863"/>
                  </a:cubicBezTo>
                  <a:lnTo>
                    <a:pt x="1" y="6497052"/>
                  </a:lnTo>
                  <a:lnTo>
                    <a:pt x="1" y="5582652"/>
                  </a:lnTo>
                  <a:cubicBezTo>
                    <a:pt x="1" y="4034589"/>
                    <a:pt x="0" y="2486526"/>
                    <a:pt x="0" y="938463"/>
                  </a:cubicBezTo>
                  <a:close/>
                </a:path>
              </a:pathLst>
            </a:custGeom>
            <a:solidFill>
              <a:srgbClr val="82C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99D2EB"/>
                </a:solidFill>
              </a:endParaRPr>
            </a:p>
          </p:txBody>
        </p:sp>
      </p:grpSp>
      <p:sp>
        <p:nvSpPr>
          <p:cNvPr id="8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1720395"/>
            <a:ext cx="3079750" cy="3377386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dirty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10"/>
          <p:cNvSpPr/>
          <p:nvPr/>
        </p:nvSpPr>
        <p:spPr>
          <a:xfrm>
            <a:off x="-1" y="360948"/>
            <a:ext cx="3356811" cy="6497052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811" h="6497052">
                <a:moveTo>
                  <a:pt x="0" y="938463"/>
                </a:moveTo>
                <a:lnTo>
                  <a:pt x="216569" y="24063"/>
                </a:lnTo>
                <a:lnTo>
                  <a:pt x="3356811" y="0"/>
                </a:lnTo>
                <a:cubicBezTo>
                  <a:pt x="3336758" y="1383632"/>
                  <a:pt x="3328738" y="2767263"/>
                  <a:pt x="3332748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B0E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0263" y="424506"/>
            <a:ext cx="7972957" cy="4057954"/>
          </a:xfrm>
        </p:spPr>
        <p:txBody>
          <a:bodyPr anchor="ctr"/>
          <a:lstStyle>
            <a:lvl1pPr>
              <a:spcBef>
                <a:spcPts val="0"/>
              </a:spcBef>
              <a:spcAft>
                <a:spcPts val="1800"/>
              </a:spcAft>
              <a:buClr>
                <a:srgbClr val="0070C0"/>
              </a:buClr>
              <a:buFont typeface="Wingdings" pitchFamily="2" charset="2"/>
              <a:buChar char="§"/>
              <a:defRPr/>
            </a:lvl1pPr>
            <a:lvl2pPr>
              <a:spcBef>
                <a:spcPts val="0"/>
              </a:spcBef>
              <a:spcAft>
                <a:spcPts val="1800"/>
              </a:spcAft>
              <a:buClr>
                <a:srgbClr val="00B0F0"/>
              </a:buClr>
              <a:buFont typeface="Wingdings" pitchFamily="2" charset="2"/>
              <a:buChar char="§"/>
              <a:defRPr/>
            </a:lvl2pPr>
            <a:lvl3pPr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defRPr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0" y="264695"/>
            <a:ext cx="264696" cy="6593305"/>
          </a:xfrm>
          <a:custGeom>
            <a:avLst/>
            <a:gdLst>
              <a:gd name="connsiteX0" fmla="*/ 0 w 3320716"/>
              <a:gd name="connsiteY0" fmla="*/ 0 h 5558589"/>
              <a:gd name="connsiteX1" fmla="*/ 3320716 w 3320716"/>
              <a:gd name="connsiteY1" fmla="*/ 0 h 5558589"/>
              <a:gd name="connsiteX2" fmla="*/ 3320716 w 3320716"/>
              <a:gd name="connsiteY2" fmla="*/ 5558589 h 5558589"/>
              <a:gd name="connsiteX3" fmla="*/ 0 w 3320716"/>
              <a:gd name="connsiteY3" fmla="*/ 5558589 h 5558589"/>
              <a:gd name="connsiteX4" fmla="*/ 0 w 3320716"/>
              <a:gd name="connsiteY4" fmla="*/ 0 h 55585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0 w 3320716"/>
              <a:gd name="connsiteY2" fmla="*/ 6472989 h 6472989"/>
              <a:gd name="connsiteX3" fmla="*/ 0 w 3320716"/>
              <a:gd name="connsiteY3" fmla="*/ 5558589 h 6472989"/>
              <a:gd name="connsiteX4" fmla="*/ 0 w 3320716"/>
              <a:gd name="connsiteY4" fmla="*/ 0 h 6472989"/>
              <a:gd name="connsiteX0" fmla="*/ 0 w 3320716"/>
              <a:gd name="connsiteY0" fmla="*/ 0 h 6472989"/>
              <a:gd name="connsiteX1" fmla="*/ 3320716 w 3320716"/>
              <a:gd name="connsiteY1" fmla="*/ 0 h 6472989"/>
              <a:gd name="connsiteX2" fmla="*/ 1756611 w 3320716"/>
              <a:gd name="connsiteY2" fmla="*/ 3104147 h 6472989"/>
              <a:gd name="connsiteX3" fmla="*/ 0 w 3320716"/>
              <a:gd name="connsiteY3" fmla="*/ 6472989 h 6472989"/>
              <a:gd name="connsiteX4" fmla="*/ 0 w 3320716"/>
              <a:gd name="connsiteY4" fmla="*/ 5558589 h 6472989"/>
              <a:gd name="connsiteX5" fmla="*/ 0 w 3320716"/>
              <a:gd name="connsiteY5" fmla="*/ 0 h 6472989"/>
              <a:gd name="connsiteX0" fmla="*/ 0 w 3332747"/>
              <a:gd name="connsiteY0" fmla="*/ 0 h 6472989"/>
              <a:gd name="connsiteX1" fmla="*/ 3320716 w 3332747"/>
              <a:gd name="connsiteY1" fmla="*/ 0 h 6472989"/>
              <a:gd name="connsiteX2" fmla="*/ 3332747 w 3332747"/>
              <a:gd name="connsiteY2" fmla="*/ 4114800 h 6472989"/>
              <a:gd name="connsiteX3" fmla="*/ 0 w 3332747"/>
              <a:gd name="connsiteY3" fmla="*/ 6472989 h 6472989"/>
              <a:gd name="connsiteX4" fmla="*/ 0 w 3332747"/>
              <a:gd name="connsiteY4" fmla="*/ 5558589 h 6472989"/>
              <a:gd name="connsiteX5" fmla="*/ 0 w 3332747"/>
              <a:gd name="connsiteY5" fmla="*/ 0 h 6472989"/>
              <a:gd name="connsiteX0" fmla="*/ 0 w 3336757"/>
              <a:gd name="connsiteY0" fmla="*/ 0 h 6472989"/>
              <a:gd name="connsiteX1" fmla="*/ 3332747 w 3336757"/>
              <a:gd name="connsiteY1" fmla="*/ 48127 h 6472989"/>
              <a:gd name="connsiteX2" fmla="*/ 3332747 w 3336757"/>
              <a:gd name="connsiteY2" fmla="*/ 4114800 h 6472989"/>
              <a:gd name="connsiteX3" fmla="*/ 0 w 3336757"/>
              <a:gd name="connsiteY3" fmla="*/ 6472989 h 6472989"/>
              <a:gd name="connsiteX4" fmla="*/ 0 w 3336757"/>
              <a:gd name="connsiteY4" fmla="*/ 5558589 h 6472989"/>
              <a:gd name="connsiteX5" fmla="*/ 0 w 3336757"/>
              <a:gd name="connsiteY5" fmla="*/ 0 h 6472989"/>
              <a:gd name="connsiteX0" fmla="*/ 0 w 3360820"/>
              <a:gd name="connsiteY0" fmla="*/ 24063 h 6497052"/>
              <a:gd name="connsiteX1" fmla="*/ 3356810 w 3360820"/>
              <a:gd name="connsiteY1" fmla="*/ 0 h 6497052"/>
              <a:gd name="connsiteX2" fmla="*/ 3332747 w 3360820"/>
              <a:gd name="connsiteY2" fmla="*/ 4138863 h 6497052"/>
              <a:gd name="connsiteX3" fmla="*/ 0 w 3360820"/>
              <a:gd name="connsiteY3" fmla="*/ 6497052 h 6497052"/>
              <a:gd name="connsiteX4" fmla="*/ 0 w 3360820"/>
              <a:gd name="connsiteY4" fmla="*/ 5582652 h 6497052"/>
              <a:gd name="connsiteX5" fmla="*/ 0 w 3360820"/>
              <a:gd name="connsiteY5" fmla="*/ 24063 h 6497052"/>
              <a:gd name="connsiteX0" fmla="*/ 0 w 3356810"/>
              <a:gd name="connsiteY0" fmla="*/ 24063 h 6497052"/>
              <a:gd name="connsiteX1" fmla="*/ 3356810 w 3356810"/>
              <a:gd name="connsiteY1" fmla="*/ 0 h 6497052"/>
              <a:gd name="connsiteX2" fmla="*/ 3332747 w 3356810"/>
              <a:gd name="connsiteY2" fmla="*/ 4138863 h 6497052"/>
              <a:gd name="connsiteX3" fmla="*/ 0 w 3356810"/>
              <a:gd name="connsiteY3" fmla="*/ 6497052 h 6497052"/>
              <a:gd name="connsiteX4" fmla="*/ 0 w 3356810"/>
              <a:gd name="connsiteY4" fmla="*/ 5582652 h 6497052"/>
              <a:gd name="connsiteX5" fmla="*/ 0 w 3356810"/>
              <a:gd name="connsiteY5" fmla="*/ 24063 h 6497052"/>
              <a:gd name="connsiteX0" fmla="*/ 0 w 3356811"/>
              <a:gd name="connsiteY0" fmla="*/ 938463 h 6497052"/>
              <a:gd name="connsiteX1" fmla="*/ 3356811 w 3356811"/>
              <a:gd name="connsiteY1" fmla="*/ 0 h 6497052"/>
              <a:gd name="connsiteX2" fmla="*/ 3332748 w 3356811"/>
              <a:gd name="connsiteY2" fmla="*/ 4138863 h 6497052"/>
              <a:gd name="connsiteX3" fmla="*/ 1 w 3356811"/>
              <a:gd name="connsiteY3" fmla="*/ 6497052 h 6497052"/>
              <a:gd name="connsiteX4" fmla="*/ 1 w 3356811"/>
              <a:gd name="connsiteY4" fmla="*/ 5582652 h 6497052"/>
              <a:gd name="connsiteX5" fmla="*/ 0 w 3356811"/>
              <a:gd name="connsiteY5" fmla="*/ 938463 h 6497052"/>
              <a:gd name="connsiteX0" fmla="*/ 0 w 3356811"/>
              <a:gd name="connsiteY0" fmla="*/ 938463 h 6497052"/>
              <a:gd name="connsiteX1" fmla="*/ 216569 w 3356811"/>
              <a:gd name="connsiteY1" fmla="*/ 24063 h 6497052"/>
              <a:gd name="connsiteX2" fmla="*/ 3356811 w 3356811"/>
              <a:gd name="connsiteY2" fmla="*/ 0 h 6497052"/>
              <a:gd name="connsiteX3" fmla="*/ 3332748 w 3356811"/>
              <a:gd name="connsiteY3" fmla="*/ 4138863 h 6497052"/>
              <a:gd name="connsiteX4" fmla="*/ 1 w 3356811"/>
              <a:gd name="connsiteY4" fmla="*/ 6497052 h 6497052"/>
              <a:gd name="connsiteX5" fmla="*/ 1 w 3356811"/>
              <a:gd name="connsiteY5" fmla="*/ 5582652 h 6497052"/>
              <a:gd name="connsiteX6" fmla="*/ 0 w 3356811"/>
              <a:gd name="connsiteY6" fmla="*/ 938463 h 6497052"/>
              <a:gd name="connsiteX0" fmla="*/ 0 w 3332748"/>
              <a:gd name="connsiteY0" fmla="*/ 914400 h 6472989"/>
              <a:gd name="connsiteX1" fmla="*/ 216569 w 3332748"/>
              <a:gd name="connsiteY1" fmla="*/ 0 h 6472989"/>
              <a:gd name="connsiteX2" fmla="*/ 1588169 w 3332748"/>
              <a:gd name="connsiteY2" fmla="*/ 1 h 6472989"/>
              <a:gd name="connsiteX3" fmla="*/ 3332748 w 3332748"/>
              <a:gd name="connsiteY3" fmla="*/ 4114800 h 6472989"/>
              <a:gd name="connsiteX4" fmla="*/ 1 w 3332748"/>
              <a:gd name="connsiteY4" fmla="*/ 6472989 h 6472989"/>
              <a:gd name="connsiteX5" fmla="*/ 1 w 3332748"/>
              <a:gd name="connsiteY5" fmla="*/ 5558589 h 6472989"/>
              <a:gd name="connsiteX6" fmla="*/ 0 w 3332748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806116 w 1588169"/>
              <a:gd name="connsiteY3" fmla="*/ 4126831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1588169"/>
              <a:gd name="connsiteY0" fmla="*/ 914400 h 6472989"/>
              <a:gd name="connsiteX1" fmla="*/ 216569 w 1588169"/>
              <a:gd name="connsiteY1" fmla="*/ 0 h 6472989"/>
              <a:gd name="connsiteX2" fmla="*/ 1588169 w 1588169"/>
              <a:gd name="connsiteY2" fmla="*/ 1 h 6472989"/>
              <a:gd name="connsiteX3" fmla="*/ 770021 w 1588169"/>
              <a:gd name="connsiteY3" fmla="*/ 4114800 h 6472989"/>
              <a:gd name="connsiteX4" fmla="*/ 1 w 1588169"/>
              <a:gd name="connsiteY4" fmla="*/ 6472989 h 6472989"/>
              <a:gd name="connsiteX5" fmla="*/ 1 w 1588169"/>
              <a:gd name="connsiteY5" fmla="*/ 5558589 h 6472989"/>
              <a:gd name="connsiteX6" fmla="*/ 0 w 1588169"/>
              <a:gd name="connsiteY6" fmla="*/ 914400 h 6472989"/>
              <a:gd name="connsiteX0" fmla="*/ 0 w 770021"/>
              <a:gd name="connsiteY0" fmla="*/ 914400 h 6472989"/>
              <a:gd name="connsiteX1" fmla="*/ 216569 w 770021"/>
              <a:gd name="connsiteY1" fmla="*/ 0 h 6472989"/>
              <a:gd name="connsiteX2" fmla="*/ 709864 w 770021"/>
              <a:gd name="connsiteY2" fmla="*/ 12032 h 6472989"/>
              <a:gd name="connsiteX3" fmla="*/ 770021 w 770021"/>
              <a:gd name="connsiteY3" fmla="*/ 4114800 h 6472989"/>
              <a:gd name="connsiteX4" fmla="*/ 1 w 770021"/>
              <a:gd name="connsiteY4" fmla="*/ 6472989 h 6472989"/>
              <a:gd name="connsiteX5" fmla="*/ 1 w 770021"/>
              <a:gd name="connsiteY5" fmla="*/ 5558589 h 6472989"/>
              <a:gd name="connsiteX6" fmla="*/ 0 w 770021"/>
              <a:gd name="connsiteY6" fmla="*/ 914400 h 6472989"/>
              <a:gd name="connsiteX0" fmla="*/ 0 w 733926"/>
              <a:gd name="connsiteY0" fmla="*/ 914400 h 6472989"/>
              <a:gd name="connsiteX1" fmla="*/ 216569 w 733926"/>
              <a:gd name="connsiteY1" fmla="*/ 0 h 6472989"/>
              <a:gd name="connsiteX2" fmla="*/ 709864 w 733926"/>
              <a:gd name="connsiteY2" fmla="*/ 12032 h 6472989"/>
              <a:gd name="connsiteX3" fmla="*/ 733926 w 733926"/>
              <a:gd name="connsiteY3" fmla="*/ 4114800 h 6472989"/>
              <a:gd name="connsiteX4" fmla="*/ 1 w 733926"/>
              <a:gd name="connsiteY4" fmla="*/ 6472989 h 6472989"/>
              <a:gd name="connsiteX5" fmla="*/ 1 w 733926"/>
              <a:gd name="connsiteY5" fmla="*/ 5558589 h 6472989"/>
              <a:gd name="connsiteX6" fmla="*/ 0 w 733926"/>
              <a:gd name="connsiteY6" fmla="*/ 914400 h 6472989"/>
              <a:gd name="connsiteX0" fmla="*/ 0 w 733926"/>
              <a:gd name="connsiteY0" fmla="*/ 902368 h 6460957"/>
              <a:gd name="connsiteX1" fmla="*/ 204538 w 733926"/>
              <a:gd name="connsiteY1" fmla="*/ 72189 h 6460957"/>
              <a:gd name="connsiteX2" fmla="*/ 709864 w 733926"/>
              <a:gd name="connsiteY2" fmla="*/ 0 h 6460957"/>
              <a:gd name="connsiteX3" fmla="*/ 733926 w 733926"/>
              <a:gd name="connsiteY3" fmla="*/ 4102768 h 6460957"/>
              <a:gd name="connsiteX4" fmla="*/ 1 w 733926"/>
              <a:gd name="connsiteY4" fmla="*/ 6460957 h 6460957"/>
              <a:gd name="connsiteX5" fmla="*/ 1 w 733926"/>
              <a:gd name="connsiteY5" fmla="*/ 5546557 h 6460957"/>
              <a:gd name="connsiteX6" fmla="*/ 0 w 733926"/>
              <a:gd name="connsiteY6" fmla="*/ 902368 h 6460957"/>
              <a:gd name="connsiteX0" fmla="*/ 0 w 733926"/>
              <a:gd name="connsiteY0" fmla="*/ 926431 h 6485020"/>
              <a:gd name="connsiteX1" fmla="*/ 192506 w 733926"/>
              <a:gd name="connsiteY1" fmla="*/ 0 h 6485020"/>
              <a:gd name="connsiteX2" fmla="*/ 709864 w 733926"/>
              <a:gd name="connsiteY2" fmla="*/ 24063 h 6485020"/>
              <a:gd name="connsiteX3" fmla="*/ 733926 w 733926"/>
              <a:gd name="connsiteY3" fmla="*/ 4126831 h 6485020"/>
              <a:gd name="connsiteX4" fmla="*/ 1 w 733926"/>
              <a:gd name="connsiteY4" fmla="*/ 6485020 h 6485020"/>
              <a:gd name="connsiteX5" fmla="*/ 1 w 733926"/>
              <a:gd name="connsiteY5" fmla="*/ 5570620 h 6485020"/>
              <a:gd name="connsiteX6" fmla="*/ 0 w 733926"/>
              <a:gd name="connsiteY6" fmla="*/ 926431 h 6485020"/>
              <a:gd name="connsiteX0" fmla="*/ 0 w 733926"/>
              <a:gd name="connsiteY0" fmla="*/ 938463 h 6497052"/>
              <a:gd name="connsiteX1" fmla="*/ 192506 w 733926"/>
              <a:gd name="connsiteY1" fmla="*/ 12032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  <a:gd name="connsiteX0" fmla="*/ 0 w 733926"/>
              <a:gd name="connsiteY0" fmla="*/ 938463 h 6497052"/>
              <a:gd name="connsiteX1" fmla="*/ 626189 w 733926"/>
              <a:gd name="connsiteY1" fmla="*/ 108284 h 6497052"/>
              <a:gd name="connsiteX2" fmla="*/ 709864 w 733926"/>
              <a:gd name="connsiteY2" fmla="*/ 0 h 6497052"/>
              <a:gd name="connsiteX3" fmla="*/ 733926 w 733926"/>
              <a:gd name="connsiteY3" fmla="*/ 4138863 h 6497052"/>
              <a:gd name="connsiteX4" fmla="*/ 1 w 733926"/>
              <a:gd name="connsiteY4" fmla="*/ 6497052 h 6497052"/>
              <a:gd name="connsiteX5" fmla="*/ 1 w 733926"/>
              <a:gd name="connsiteY5" fmla="*/ 5582652 h 6497052"/>
              <a:gd name="connsiteX6" fmla="*/ 0 w 733926"/>
              <a:gd name="connsiteY6" fmla="*/ 938463 h 649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26" h="6497052">
                <a:moveTo>
                  <a:pt x="0" y="938463"/>
                </a:moveTo>
                <a:lnTo>
                  <a:pt x="626189" y="108284"/>
                </a:lnTo>
                <a:lnTo>
                  <a:pt x="709864" y="0"/>
                </a:lnTo>
                <a:cubicBezTo>
                  <a:pt x="689811" y="1383632"/>
                  <a:pt x="729916" y="2767263"/>
                  <a:pt x="733926" y="4138863"/>
                </a:cubicBezTo>
                <a:lnTo>
                  <a:pt x="1" y="6497052"/>
                </a:lnTo>
                <a:lnTo>
                  <a:pt x="1" y="5582652"/>
                </a:lnTo>
                <a:cubicBezTo>
                  <a:pt x="1" y="4034589"/>
                  <a:pt x="0" y="2486526"/>
                  <a:pt x="0" y="938463"/>
                </a:cubicBezTo>
                <a:close/>
              </a:path>
            </a:pathLst>
          </a:custGeom>
          <a:solidFill>
            <a:srgbClr val="82C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99D2EB"/>
              </a:solidFill>
            </a:endParaRPr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sz="quarter" idx="10"/>
          </p:nvPr>
        </p:nvSpPr>
        <p:spPr>
          <a:xfrm>
            <a:off x="264445" y="336714"/>
            <a:ext cx="3079750" cy="4090905"/>
          </a:xfrm>
          <a:ln w="31750" cmpd="sng">
            <a:solidFill>
              <a:schemeClr val="bg1"/>
            </a:solidFill>
            <a:prstDash val="solid"/>
          </a:ln>
          <a:effectLst/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12188824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36163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7914"/>
            <a:ext cx="9601196" cy="4057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7516" y="4617817"/>
            <a:ext cx="6815669" cy="780781"/>
          </a:xfrm>
        </p:spPr>
        <p:txBody>
          <a:bodyPr/>
          <a:lstStyle/>
          <a:p>
            <a:r>
              <a:rPr lang="pt-BR" dirty="0" smtClean="0"/>
              <a:t>Inimigo Global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453126" y="5430640"/>
            <a:ext cx="7170376" cy="490654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APRENDA A ENFRENTAR A DEPRESSÃO.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605381" y="6400800"/>
            <a:ext cx="347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HA - 177 – O vem aflito Coração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2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2132" y="1567394"/>
            <a:ext cx="8542749" cy="405795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É necessário procurar um conselheiro, psicólogo ou psiquiatra </a:t>
            </a:r>
            <a:r>
              <a:rPr lang="pt-BR" sz="2800" b="1" dirty="0" smtClean="0"/>
              <a:t>profissional</a:t>
            </a:r>
          </a:p>
          <a:p>
            <a:r>
              <a:rPr lang="pt-BR" sz="2800" b="1" dirty="0" smtClean="0"/>
              <a:t>Nunca julgue por falta de Fé, estimule a ir a igreja.</a:t>
            </a:r>
            <a:endParaRPr lang="pt-BR" sz="2800" b="1" dirty="0" smtClean="0"/>
          </a:p>
          <a:p>
            <a:r>
              <a:rPr lang="pt-BR" sz="2800" b="1" dirty="0" smtClean="0"/>
              <a:t>O exercício físico também faz bem!</a:t>
            </a:r>
          </a:p>
          <a:p>
            <a:r>
              <a:rPr lang="pt-BR" sz="2800" b="1" dirty="0" smtClean="0"/>
              <a:t>“</a:t>
            </a:r>
            <a:r>
              <a:rPr lang="en-US" sz="2800" b="1" dirty="0" smtClean="0"/>
              <a:t>Um </a:t>
            </a:r>
            <a:r>
              <a:rPr lang="en-US" sz="2800" b="1" dirty="0" err="1"/>
              <a:t>estudo</a:t>
            </a:r>
            <a:r>
              <a:rPr lang="en-US" sz="2800" b="1" dirty="0"/>
              <a:t> </a:t>
            </a:r>
            <a:r>
              <a:rPr lang="en-US" sz="2800" b="1" dirty="0" err="1"/>
              <a:t>publicado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2005 </a:t>
            </a:r>
            <a:r>
              <a:rPr lang="en-US" sz="2800" b="1" dirty="0" err="1"/>
              <a:t>descobriu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andar</a:t>
            </a:r>
            <a:r>
              <a:rPr lang="en-US" sz="2800" b="1" dirty="0"/>
              <a:t> </a:t>
            </a:r>
            <a:r>
              <a:rPr lang="en-US" sz="2800" b="1" dirty="0" err="1"/>
              <a:t>rápido</a:t>
            </a:r>
            <a:r>
              <a:rPr lang="en-US" sz="2800" b="1" dirty="0"/>
              <a:t> </a:t>
            </a:r>
            <a:r>
              <a:rPr lang="en-US" sz="2800" b="1" dirty="0" err="1"/>
              <a:t>durante</a:t>
            </a:r>
            <a:r>
              <a:rPr lang="en-US" sz="2800" b="1" dirty="0"/>
              <a:t> </a:t>
            </a:r>
            <a:r>
              <a:rPr lang="en-US" sz="2800" b="1" dirty="0" err="1"/>
              <a:t>cerca</a:t>
            </a:r>
            <a:r>
              <a:rPr lang="en-US" sz="2800" b="1" dirty="0"/>
              <a:t> de 35 </a:t>
            </a:r>
            <a:r>
              <a:rPr lang="en-US" sz="2800" b="1" dirty="0" err="1"/>
              <a:t>minutos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dia</a:t>
            </a:r>
            <a:r>
              <a:rPr lang="en-US" sz="2800" b="1" dirty="0"/>
              <a:t>, </a:t>
            </a:r>
            <a:r>
              <a:rPr lang="en-US" sz="2800" b="1" dirty="0" err="1"/>
              <a:t>cinco</a:t>
            </a:r>
            <a:r>
              <a:rPr lang="en-US" sz="2800" b="1" dirty="0"/>
              <a:t> </a:t>
            </a:r>
            <a:r>
              <a:rPr lang="en-US" sz="2800" b="1" dirty="0" err="1"/>
              <a:t>vezes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semana</a:t>
            </a:r>
            <a:r>
              <a:rPr lang="en-US" sz="2800" b="1" dirty="0"/>
              <a:t>, </a:t>
            </a:r>
            <a:r>
              <a:rPr lang="en-US" sz="2800" b="1" dirty="0" err="1"/>
              <a:t>ou</a:t>
            </a:r>
            <a:r>
              <a:rPr lang="en-US" sz="2800" b="1" dirty="0"/>
              <a:t> 60 </a:t>
            </a:r>
            <a:r>
              <a:rPr lang="en-US" sz="2800" b="1" dirty="0" err="1"/>
              <a:t>minutos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dia</a:t>
            </a:r>
            <a:r>
              <a:rPr lang="en-US" sz="2800" b="1" dirty="0"/>
              <a:t>, </a:t>
            </a:r>
            <a:r>
              <a:rPr lang="en-US" sz="2800" b="1" dirty="0" err="1"/>
              <a:t>três</a:t>
            </a:r>
            <a:r>
              <a:rPr lang="en-US" sz="2800" b="1" dirty="0"/>
              <a:t> </a:t>
            </a:r>
            <a:r>
              <a:rPr lang="en-US" sz="2800" b="1" dirty="0" err="1"/>
              <a:t>vezes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semana</a:t>
            </a:r>
            <a:r>
              <a:rPr lang="en-US" sz="2800" b="1" dirty="0"/>
              <a:t>, </a:t>
            </a:r>
            <a:r>
              <a:rPr lang="en-US" sz="2800" b="1" dirty="0" err="1"/>
              <a:t>melhorou</a:t>
            </a:r>
            <a:r>
              <a:rPr lang="en-US" sz="2800" b="1" dirty="0"/>
              <a:t> </a:t>
            </a:r>
            <a:r>
              <a:rPr lang="en-US" sz="2800" b="1" dirty="0" err="1"/>
              <a:t>significativamente</a:t>
            </a:r>
            <a:r>
              <a:rPr lang="en-US" sz="2800" b="1" dirty="0"/>
              <a:t>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sintomas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pessoas</a:t>
            </a:r>
            <a:r>
              <a:rPr lang="en-US" sz="2800" b="1" dirty="0"/>
              <a:t> com </a:t>
            </a:r>
            <a:r>
              <a:rPr lang="en-US" sz="2800" b="1" dirty="0" err="1"/>
              <a:t>depressão</a:t>
            </a:r>
            <a:r>
              <a:rPr lang="en-US" sz="2800" b="1" dirty="0"/>
              <a:t> </a:t>
            </a:r>
            <a:r>
              <a:rPr lang="en-US" sz="2800" b="1" i="1" dirty="0" err="1"/>
              <a:t>leve</a:t>
            </a:r>
            <a:r>
              <a:rPr lang="en-US" sz="2800" b="1" i="1" dirty="0"/>
              <a:t> </a:t>
            </a:r>
            <a:r>
              <a:rPr lang="en-US" sz="2800" b="1" dirty="0"/>
              <a:t>a </a:t>
            </a:r>
            <a:r>
              <a:rPr lang="en-US" sz="2800" b="1" i="1" dirty="0" err="1"/>
              <a:t>moderada</a:t>
            </a:r>
            <a:r>
              <a:rPr lang="en-US" sz="2800" b="1" dirty="0" smtClean="0"/>
              <a:t>.” </a:t>
            </a:r>
            <a:endParaRPr lang="pt-BR" sz="28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Precisa-se de ajuda!</a:t>
            </a:r>
            <a:endParaRPr lang="pt-BR" dirty="0"/>
          </a:p>
        </p:txBody>
      </p:sp>
      <p:pic>
        <p:nvPicPr>
          <p:cNvPr id="5" name="Espaço Reservado para Imagem 4" descr="caminhar-emagrecer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797" r="1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1717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57184" y="1817914"/>
            <a:ext cx="8580327" cy="4057954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Mudar os hábitos alimentares é fundamental!</a:t>
            </a:r>
          </a:p>
          <a:p>
            <a:r>
              <a:rPr lang="pt-BR" sz="2800" b="1" dirty="0"/>
              <a:t>Luz do Sol Regular. </a:t>
            </a:r>
            <a:r>
              <a:rPr lang="pt-BR" sz="2800" b="1"/>
              <a:t>Eclesiastes </a:t>
            </a:r>
            <a:r>
              <a:rPr lang="pt-BR" sz="2800" b="1" smtClean="0"/>
              <a:t>11:7</a:t>
            </a:r>
            <a:endParaRPr lang="pt-BR" sz="2800" b="1" dirty="0" smtClean="0"/>
          </a:p>
          <a:p>
            <a:r>
              <a:rPr lang="pt-BR" sz="2800" b="1" dirty="0" smtClean="0"/>
              <a:t>Confiar no poder de Deus!</a:t>
            </a:r>
          </a:p>
          <a:p>
            <a:r>
              <a:rPr lang="en-US" sz="2800" b="1" dirty="0" smtClean="0"/>
              <a:t>“</a:t>
            </a:r>
            <a:r>
              <a:rPr lang="en-US" sz="2800" b="1" dirty="0" err="1"/>
              <a:t>Venham</a:t>
            </a:r>
            <a:r>
              <a:rPr lang="en-US" sz="2800" b="1" dirty="0"/>
              <a:t> a </a:t>
            </a:r>
            <a:r>
              <a:rPr lang="en-US" sz="2800" b="1" dirty="0" err="1"/>
              <a:t>Mim</a:t>
            </a:r>
            <a:r>
              <a:rPr lang="en-US" sz="2800" b="1" dirty="0"/>
              <a:t>, </a:t>
            </a:r>
            <a:r>
              <a:rPr lang="en-US" sz="2800" b="1" dirty="0" err="1"/>
              <a:t>todos</a:t>
            </a:r>
            <a:r>
              <a:rPr lang="en-US" sz="2800" b="1" dirty="0"/>
              <a:t>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estão</a:t>
            </a:r>
            <a:r>
              <a:rPr lang="en-US" sz="2800" b="1" dirty="0"/>
              <a:t> </a:t>
            </a:r>
            <a:r>
              <a:rPr lang="en-US" sz="2800" b="1" dirty="0" err="1"/>
              <a:t>cansados</a:t>
            </a:r>
            <a:r>
              <a:rPr lang="en-US" sz="2800" b="1" dirty="0"/>
              <a:t> e </a:t>
            </a:r>
            <a:r>
              <a:rPr lang="en-US" sz="2800" b="1" dirty="0" err="1"/>
              <a:t>sobrecarregados</a:t>
            </a:r>
            <a:r>
              <a:rPr lang="en-US" sz="2800" b="1" dirty="0"/>
              <a:t>, e </a:t>
            </a:r>
            <a:r>
              <a:rPr lang="en-US" sz="2800" b="1" dirty="0" err="1"/>
              <a:t>Eu</a:t>
            </a:r>
            <a:r>
              <a:rPr lang="en-US" sz="2800" b="1" dirty="0"/>
              <a:t> </a:t>
            </a:r>
            <a:r>
              <a:rPr lang="en-US" sz="2800" b="1" dirty="0" err="1"/>
              <a:t>lhes</a:t>
            </a:r>
            <a:r>
              <a:rPr lang="en-US" sz="2800" b="1" dirty="0"/>
              <a:t> </a:t>
            </a:r>
            <a:r>
              <a:rPr lang="en-US" sz="2800" b="1" dirty="0" err="1"/>
              <a:t>darei</a:t>
            </a:r>
            <a:r>
              <a:rPr lang="en-US" sz="2800" b="1" dirty="0"/>
              <a:t> </a:t>
            </a:r>
            <a:r>
              <a:rPr lang="en-US" sz="2800" b="1" dirty="0" err="1"/>
              <a:t>descanso</a:t>
            </a:r>
            <a:r>
              <a:rPr lang="en-US" sz="2800" b="1" dirty="0" smtClean="0"/>
              <a:t>”. Mt. 11:28</a:t>
            </a:r>
            <a:endParaRPr lang="pt-BR" sz="28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Precisa-se de ajuda!</a:t>
            </a:r>
            <a:endParaRPr lang="pt-BR" dirty="0"/>
          </a:p>
        </p:txBody>
      </p:sp>
      <p:pic>
        <p:nvPicPr>
          <p:cNvPr id="5" name="Espaço Reservado para Imagem 4" descr="veggies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409" b="13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2511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82236" y="662500"/>
            <a:ext cx="8605379" cy="405795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Por que estar depressivo é tão perigoso? Qual é um dos maiores riscos?</a:t>
            </a:r>
          </a:p>
          <a:p>
            <a:r>
              <a:rPr lang="pt-BR" sz="2800" b="1" dirty="0" smtClean="0"/>
              <a:t>O que pode levar uma pessoa a um estado depressivo?</a:t>
            </a:r>
          </a:p>
          <a:p>
            <a:r>
              <a:rPr lang="pt-BR" sz="2800" b="1" dirty="0" smtClean="0"/>
              <a:t>Quais são os efeitos que a depressão causa no indivíduo?</a:t>
            </a:r>
          </a:p>
          <a:p>
            <a:r>
              <a:rPr lang="pt-BR" sz="2800" b="1" dirty="0" smtClean="0"/>
              <a:t>Qualquer um pode ajudar a curar a depressão? Quem é o Maior dos psicólogos e psiquiatras?</a:t>
            </a:r>
          </a:p>
          <a:p>
            <a:endParaRPr lang="pt-BR" sz="2800" b="1" dirty="0" smtClean="0"/>
          </a:p>
        </p:txBody>
      </p:sp>
      <p:pic>
        <p:nvPicPr>
          <p:cNvPr id="6" name="Espaço Reservado para Imagem 5" descr="shutterstock_9340005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820" b="3820"/>
          <a:stretch>
            <a:fillRect/>
          </a:stretch>
        </p:blipFill>
        <p:spPr/>
      </p:pic>
      <p:sp>
        <p:nvSpPr>
          <p:cNvPr id="4" name="CaixaDeTexto 3"/>
          <p:cNvSpPr txBox="1"/>
          <p:nvPr/>
        </p:nvSpPr>
        <p:spPr>
          <a:xfrm>
            <a:off x="6501008" y="6400800"/>
            <a:ext cx="375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HF: Me Cura – Jesus Luz do Mundo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23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32132" y="1817914"/>
            <a:ext cx="8642957" cy="405795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Mais de 350 milhões de pessoas ao redor do mundo sofrem de depressão, e o número só tende a aumentar.</a:t>
            </a:r>
          </a:p>
          <a:p>
            <a:endParaRPr lang="pt-BR" sz="36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Inimigo Global</a:t>
            </a:r>
            <a:endParaRPr lang="pt-BR" dirty="0"/>
          </a:p>
        </p:txBody>
      </p:sp>
      <p:pic>
        <p:nvPicPr>
          <p:cNvPr id="10" name="Espaço Reservado para Imagem 9" descr="Depressao-mata-oms130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396" r="4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866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2027" y="1817914"/>
            <a:ext cx="8530225" cy="4057954"/>
          </a:xfrm>
        </p:spPr>
        <p:txBody>
          <a:bodyPr>
            <a:noAutofit/>
          </a:bodyPr>
          <a:lstStyle/>
          <a:p>
            <a:r>
              <a:rPr lang="pt-BR" sz="3200" b="1" dirty="0"/>
              <a:t>A depressão é uma doença “do corpo como um todo”, que compromete seu corpo, humor e pensamento. Ela afeta a forma como você se alimenta e dorme, como se sente em relação a si próprio e como pensa sobre as coisas.</a:t>
            </a:r>
            <a:endParaRPr lang="pt-BR" sz="3200" dirty="0"/>
          </a:p>
          <a:p>
            <a:r>
              <a:rPr lang="pt-BR" sz="3200" b="1" dirty="0" smtClean="0"/>
              <a:t>Por </a:t>
            </a:r>
            <a:r>
              <a:rPr lang="pt-BR" sz="3200" b="1" dirty="0" smtClean="0"/>
              <a:t>ano, cerca de 1 milhão de pessoas morram impulsionadas pela depressão.</a:t>
            </a:r>
            <a:endParaRPr lang="pt-BR" sz="3200" b="1" dirty="0"/>
          </a:p>
          <a:p>
            <a:endParaRPr lang="pt-BR" sz="32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depressão?</a:t>
            </a:r>
            <a:endParaRPr lang="pt-BR" dirty="0"/>
          </a:p>
        </p:txBody>
      </p:sp>
      <p:pic>
        <p:nvPicPr>
          <p:cNvPr id="5" name="Espaço Reservado para Imagem 4" descr="Depressao-mata-oms130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72" b="6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81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2027" y="1817913"/>
            <a:ext cx="8530225" cy="4845933"/>
          </a:xfrm>
        </p:spPr>
        <p:txBody>
          <a:bodyPr>
            <a:noAutofit/>
          </a:bodyPr>
          <a:lstStyle/>
          <a:p>
            <a:pPr lvl="0"/>
            <a:r>
              <a:rPr lang="pt-BR" b="1" dirty="0"/>
              <a:t>Perda do apetite e/ou peso, ou excesso de apetite e ganho de peso;</a:t>
            </a:r>
            <a:endParaRPr lang="pt-BR" dirty="0"/>
          </a:p>
          <a:p>
            <a:pPr lvl="0"/>
            <a:r>
              <a:rPr lang="pt-BR" b="1" dirty="0"/>
              <a:t>Diminuição da energia; fadiga, sensação de desânimo;</a:t>
            </a:r>
            <a:endParaRPr lang="pt-BR" dirty="0"/>
          </a:p>
          <a:p>
            <a:pPr lvl="0"/>
            <a:r>
              <a:rPr lang="pt-BR" b="1" dirty="0" err="1"/>
              <a:t>Idéias</a:t>
            </a:r>
            <a:r>
              <a:rPr lang="pt-BR" b="1" dirty="0"/>
              <a:t> de morte ou suicídio; tentativas de suicídio;</a:t>
            </a:r>
            <a:endParaRPr lang="pt-BR" dirty="0"/>
          </a:p>
          <a:p>
            <a:pPr lvl="0"/>
            <a:r>
              <a:rPr lang="pt-BR" b="1" dirty="0"/>
              <a:t>Inquietação, irritabilidade;</a:t>
            </a:r>
            <a:endParaRPr lang="pt-BR" dirty="0"/>
          </a:p>
          <a:p>
            <a:pPr lvl="0"/>
            <a:r>
              <a:rPr lang="pt-BR" b="1" dirty="0"/>
              <a:t>Dificuldade para concentrar-se, recordar e tomar decisões;</a:t>
            </a:r>
            <a:endParaRPr lang="pt-BR" dirty="0"/>
          </a:p>
          <a:p>
            <a:pPr lvl="0"/>
            <a:r>
              <a:rPr lang="pt-BR" b="1" dirty="0"/>
              <a:t>Sintomas físicos e persistentes que não respondem a tratamento; por exemplo: dor de cabeça, distúrbios digestivos e dor crônica.</a:t>
            </a:r>
            <a:endParaRPr lang="pt-BR" dirty="0"/>
          </a:p>
          <a:p>
            <a:endParaRPr lang="pt-BR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Sintomas?</a:t>
            </a:r>
            <a:endParaRPr lang="pt-BR" dirty="0"/>
          </a:p>
        </p:txBody>
      </p:sp>
      <p:pic>
        <p:nvPicPr>
          <p:cNvPr id="5" name="Espaço Reservado para Imagem 4" descr="Depressao-mata-oms130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72" b="6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754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2027" y="1817913"/>
            <a:ext cx="8530225" cy="4845933"/>
          </a:xfrm>
        </p:spPr>
        <p:txBody>
          <a:bodyPr>
            <a:noAutofit/>
          </a:bodyPr>
          <a:lstStyle/>
          <a:p>
            <a:pPr lvl="0"/>
            <a:r>
              <a:rPr lang="pt-BR" sz="2800" b="1" dirty="0"/>
              <a:t>Tristeza persistente, ansiedade ou sensação de vazio;</a:t>
            </a:r>
            <a:endParaRPr lang="pt-BR" sz="2800" dirty="0"/>
          </a:p>
          <a:p>
            <a:pPr lvl="0"/>
            <a:r>
              <a:rPr lang="pt-BR" sz="2800" b="1" dirty="0"/>
              <a:t>Sentimentos de desesperança, pessimismo;</a:t>
            </a:r>
            <a:endParaRPr lang="pt-BR" sz="2800" dirty="0"/>
          </a:p>
          <a:p>
            <a:pPr lvl="0"/>
            <a:r>
              <a:rPr lang="pt-BR" sz="2800" b="1" dirty="0"/>
              <a:t>Sentimentos de culpa, inutilidade, desamparo;</a:t>
            </a:r>
            <a:endParaRPr lang="pt-BR" sz="2800" dirty="0"/>
          </a:p>
          <a:p>
            <a:pPr lvl="0"/>
            <a:r>
              <a:rPr lang="pt-BR" sz="2800" b="1" dirty="0"/>
              <a:t>Perda do interesse ou prazer em passatempos e atividades que anteriormente causavam prazer, incluindo a atividade sexual;</a:t>
            </a:r>
            <a:endParaRPr lang="pt-BR" sz="2800" dirty="0"/>
          </a:p>
          <a:p>
            <a:pPr lvl="0"/>
            <a:r>
              <a:rPr lang="pt-BR" sz="2800" b="1" dirty="0"/>
              <a:t>Insônia, despertar matinal precoce ou sonolência excessiva;</a:t>
            </a:r>
            <a:endParaRPr lang="pt-BR" sz="2800" dirty="0"/>
          </a:p>
          <a:p>
            <a:endParaRPr lang="pt-BR" sz="28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Sintomas?</a:t>
            </a:r>
            <a:endParaRPr lang="pt-BR" dirty="0"/>
          </a:p>
        </p:txBody>
      </p:sp>
      <p:pic>
        <p:nvPicPr>
          <p:cNvPr id="5" name="Espaço Reservado para Imagem 4" descr="Depressao-mata-oms130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272" b="6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551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82027" y="1817914"/>
            <a:ext cx="8705589" cy="4057954"/>
          </a:xfrm>
        </p:spPr>
        <p:txBody>
          <a:bodyPr>
            <a:normAutofit fontScale="92500" lnSpcReduction="20000"/>
          </a:bodyPr>
          <a:lstStyle/>
          <a:p>
            <a:r>
              <a:rPr lang="pt-BR" sz="3200" b="1" dirty="0" smtClean="0"/>
              <a:t>Alteração química no </a:t>
            </a:r>
            <a:r>
              <a:rPr lang="pt-BR" sz="3200" b="1" dirty="0" smtClean="0"/>
              <a:t>cérebro</a:t>
            </a:r>
          </a:p>
          <a:p>
            <a:r>
              <a:rPr lang="pt-BR" sz="3200" b="1" dirty="0" smtClean="0"/>
              <a:t>Genética da Família herdada</a:t>
            </a:r>
            <a:endParaRPr lang="pt-BR" sz="3200" b="1" dirty="0" smtClean="0"/>
          </a:p>
          <a:p>
            <a:r>
              <a:rPr lang="pt-BR" sz="3200" b="1" dirty="0" smtClean="0"/>
              <a:t>Evento estressante</a:t>
            </a:r>
          </a:p>
          <a:p>
            <a:pPr lvl="1"/>
            <a:r>
              <a:rPr lang="pt-BR" sz="2800" b="1" dirty="0" smtClean="0"/>
              <a:t>Morte de um familiar</a:t>
            </a:r>
          </a:p>
          <a:p>
            <a:pPr lvl="1"/>
            <a:r>
              <a:rPr lang="pt-BR" sz="2800" b="1" dirty="0" smtClean="0"/>
              <a:t>Divórcio</a:t>
            </a:r>
          </a:p>
          <a:p>
            <a:pPr lvl="1"/>
            <a:r>
              <a:rPr lang="pt-BR" sz="2800" b="1" dirty="0" smtClean="0"/>
              <a:t>Perda de um emprego</a:t>
            </a:r>
          </a:p>
          <a:p>
            <a:pPr lvl="1"/>
            <a:r>
              <a:rPr lang="pt-BR" sz="2800" b="1" dirty="0" smtClean="0"/>
              <a:t>Uso de Cafeína, </a:t>
            </a:r>
            <a:r>
              <a:rPr lang="pt-BR" sz="2800" b="1" dirty="0" err="1" smtClean="0"/>
              <a:t>Alcool</a:t>
            </a:r>
            <a:r>
              <a:rPr lang="pt-BR" sz="2800" b="1" dirty="0" smtClean="0"/>
              <a:t>, cigarros e Drogas</a:t>
            </a:r>
          </a:p>
          <a:p>
            <a:pPr lvl="1"/>
            <a:r>
              <a:rPr lang="pt-BR" sz="2800" b="1" dirty="0"/>
              <a:t>Vida Urbana</a:t>
            </a:r>
          </a:p>
          <a:p>
            <a:pPr lvl="1"/>
            <a:endParaRPr lang="pt-BR" sz="2800" b="1" dirty="0" smtClean="0"/>
          </a:p>
          <a:p>
            <a:endParaRPr lang="pt-BR" sz="3200" b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é o gatilho?</a:t>
            </a:r>
            <a:endParaRPr lang="pt-BR" dirty="0"/>
          </a:p>
        </p:txBody>
      </p:sp>
      <p:pic>
        <p:nvPicPr>
          <p:cNvPr id="5" name="Espaço Reservado para Imagem 4" descr="DBS-depression-side300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426" r="17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248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306871" y="1817914"/>
            <a:ext cx="8630433" cy="4057954"/>
          </a:xfrm>
        </p:spPr>
        <p:txBody>
          <a:bodyPr>
            <a:normAutofit/>
          </a:bodyPr>
          <a:lstStyle/>
          <a:p>
            <a:endParaRPr lang="pt-BR" sz="3600" b="1" dirty="0"/>
          </a:p>
          <a:p>
            <a:r>
              <a:rPr lang="pt-BR" sz="3600" b="1" dirty="0" smtClean="0"/>
              <a:t>Em cada 100 mulheres, 22 delas sofrerão de algum episódio depressivo em algum momento da vida, número alto comparado a 13 homens em cada 100.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mulher é </a:t>
            </a:r>
            <a:r>
              <a:rPr lang="pt-BR" dirty="0" smtClean="0"/>
              <a:t>mais atingida!</a:t>
            </a:r>
            <a:endParaRPr lang="pt-BR" dirty="0"/>
          </a:p>
        </p:txBody>
      </p:sp>
      <p:pic>
        <p:nvPicPr>
          <p:cNvPr id="6" name="Espaço Reservado para Imagem 5" descr="sad-depressed-woman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64" b="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7703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507288" y="1680128"/>
            <a:ext cx="8455067" cy="4057954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Flutuação hormonal;</a:t>
            </a:r>
          </a:p>
          <a:p>
            <a:r>
              <a:rPr lang="pt-BR" sz="2800" b="1" dirty="0" smtClean="0"/>
              <a:t>Transtorno </a:t>
            </a:r>
            <a:r>
              <a:rPr lang="pt-BR" sz="2800" b="1" dirty="0"/>
              <a:t>Afetivo Sazonal (“Depressão de inverno</a:t>
            </a:r>
            <a:r>
              <a:rPr lang="pt-BR" sz="2800" b="1" dirty="0" smtClean="0"/>
              <a:t>”);</a:t>
            </a:r>
          </a:p>
          <a:p>
            <a:r>
              <a:rPr lang="pt-BR" sz="2800" b="1" dirty="0" smtClean="0"/>
              <a:t>Não </a:t>
            </a:r>
            <a:r>
              <a:rPr lang="pt-BR" sz="2800" b="1" dirty="0"/>
              <a:t>são igualadas aos homens (em algumas culturas</a:t>
            </a:r>
            <a:r>
              <a:rPr lang="pt-BR" sz="2800" b="1" dirty="0" smtClean="0"/>
              <a:t>);</a:t>
            </a:r>
          </a:p>
          <a:p>
            <a:r>
              <a:rPr lang="pt-BR" sz="2800" b="1" dirty="0" smtClean="0"/>
              <a:t>Exigência </a:t>
            </a:r>
            <a:r>
              <a:rPr lang="pt-BR" sz="2800" b="1" dirty="0"/>
              <a:t>de dupla ou tripla jornada</a:t>
            </a:r>
            <a:r>
              <a:rPr lang="pt-BR" sz="2800" b="1" dirty="0" smtClean="0"/>
              <a:t>; </a:t>
            </a:r>
          </a:p>
          <a:p>
            <a:r>
              <a:rPr lang="pt-BR" sz="2800" b="1" dirty="0" smtClean="0"/>
              <a:t>Infertilidade </a:t>
            </a:r>
            <a:r>
              <a:rPr lang="pt-BR" sz="2800" b="1" dirty="0"/>
              <a:t>ou aborto</a:t>
            </a:r>
            <a:r>
              <a:rPr lang="pt-BR" sz="2800" b="1" dirty="0" smtClean="0"/>
              <a:t>; </a:t>
            </a:r>
          </a:p>
          <a:p>
            <a:r>
              <a:rPr lang="pt-BR" sz="2800" b="1" dirty="0" smtClean="0"/>
              <a:t>Contraceptivos; </a:t>
            </a:r>
          </a:p>
          <a:p>
            <a:r>
              <a:rPr lang="pt-BR" sz="2800" b="1" dirty="0" smtClean="0"/>
              <a:t>Pós-parto, etc.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5" name="Espaço Reservado para Imagem 4" descr="F0026025-Depression-SPL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349" b="13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533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444658" y="1817914"/>
            <a:ext cx="8517697" cy="405795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Perda de concentração;</a:t>
            </a:r>
          </a:p>
          <a:p>
            <a:r>
              <a:rPr lang="pt-BR" sz="3600" b="1" dirty="0" smtClean="0"/>
              <a:t>Culpa e baixa autoestima;</a:t>
            </a:r>
          </a:p>
          <a:p>
            <a:r>
              <a:rPr lang="pt-BR" sz="3600" b="1" dirty="0" smtClean="0"/>
              <a:t>Distúrbio no sono;</a:t>
            </a:r>
          </a:p>
          <a:p>
            <a:r>
              <a:rPr lang="pt-BR" sz="3600" b="1" dirty="0" smtClean="0"/>
              <a:t>Perda ou ganho de peso;</a:t>
            </a:r>
          </a:p>
          <a:p>
            <a:r>
              <a:rPr lang="pt-BR" sz="3600" b="1" dirty="0" smtClean="0"/>
              <a:t>Perde o encanto nas relações sociais.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efeitos colaterais</a:t>
            </a:r>
            <a:endParaRPr lang="pt-BR" dirty="0"/>
          </a:p>
        </p:txBody>
      </p:sp>
      <p:pic>
        <p:nvPicPr>
          <p:cNvPr id="5" name="Espaço Reservado para Imagem 4" descr="depressao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038" r="1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15316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CP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Escritório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VCP</Template>
  <TotalTime>135</TotalTime>
  <Words>585</Words>
  <Application>Microsoft Office PowerPoint</Application>
  <PresentationFormat>Personalizar</PresentationFormat>
  <Paragraphs>68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VCP</vt:lpstr>
      <vt:lpstr>Inimigo Global</vt:lpstr>
      <vt:lpstr>Inimigo Global</vt:lpstr>
      <vt:lpstr>O que é depressão?</vt:lpstr>
      <vt:lpstr>Sintomas?</vt:lpstr>
      <vt:lpstr>Sintomas?</vt:lpstr>
      <vt:lpstr>Qual é o gatilho?</vt:lpstr>
      <vt:lpstr>A mulher é mais atingida!</vt:lpstr>
      <vt:lpstr>Por que?</vt:lpstr>
      <vt:lpstr>Os efeitos colaterais</vt:lpstr>
      <vt:lpstr>Precisa-se de ajuda!</vt:lpstr>
      <vt:lpstr>Precisa-se de ajuda!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Inimigo Global</dc:title>
  <dc:creator>Joni</dc:creator>
  <cp:lastModifiedBy>Usuariox32</cp:lastModifiedBy>
  <cp:revision>19</cp:revision>
  <dcterms:created xsi:type="dcterms:W3CDTF">2014-11-03T23:39:59Z</dcterms:created>
  <dcterms:modified xsi:type="dcterms:W3CDTF">2015-05-15T09:40:44Z</dcterms:modified>
</cp:coreProperties>
</file>