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notesMasterIdLst>
    <p:notesMasterId r:id="rId15"/>
  </p:notesMasterIdLst>
  <p:sldIdLst>
    <p:sldId id="257" r:id="rId2"/>
    <p:sldId id="27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0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E1346-D7BB-4252-882E-0EEF6D0FC980}" type="datetimeFigureOut">
              <a:rPr lang="pt-BR" smtClean="0"/>
              <a:pPr/>
              <a:t>07/04/2015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77515-CB06-47EE-A5EC-A28382B7053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9638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 smtClean="0"/>
              <a:t>Bonnie</a:t>
            </a:r>
            <a:r>
              <a:rPr lang="pt-BR" dirty="0" smtClean="0"/>
              <a:t> </a:t>
            </a:r>
            <a:r>
              <a:rPr lang="pt-BR" dirty="0" err="1" smtClean="0"/>
              <a:t>Beezhold</a:t>
            </a:r>
            <a:r>
              <a:rPr lang="pt-BR" dirty="0" smtClean="0"/>
              <a:t> é professora</a:t>
            </a:r>
            <a:r>
              <a:rPr lang="pt-BR" baseline="0" dirty="0" smtClean="0"/>
              <a:t> da Universidade Estadual do Arizona – EUA.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77515-CB06-47EE-A5EC-A28382B70536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2641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 título também pode ser HELP!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77515-CB06-47EE-A5EC-A28382B70536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4332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 título também pode ser HELP!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77515-CB06-47EE-A5EC-A28382B70536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5381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 título também pode ser HELP!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77515-CB06-47EE-A5EC-A28382B70536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0833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 título também pode ser HELP!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77515-CB06-47EE-A5EC-A28382B70536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4921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 título também pode ser HELP!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77515-CB06-47EE-A5EC-A28382B70536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7648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4" cy="6856214"/>
          </a:xfrm>
          <a:prstGeom prst="rect">
            <a:avLst/>
          </a:prstGeom>
        </p:spPr>
      </p:pic>
      <p:sp>
        <p:nvSpPr>
          <p:cNvPr id="9" name="Forma livre 8"/>
          <p:cNvSpPr/>
          <p:nvPr/>
        </p:nvSpPr>
        <p:spPr>
          <a:xfrm>
            <a:off x="2454440" y="4271210"/>
            <a:ext cx="7194884" cy="2057400"/>
          </a:xfrm>
          <a:custGeom>
            <a:avLst/>
            <a:gdLst>
              <a:gd name="connsiteX0" fmla="*/ 0 w 9612085"/>
              <a:gd name="connsiteY0" fmla="*/ 0 h 979714"/>
              <a:gd name="connsiteX1" fmla="*/ 9612085 w 9612085"/>
              <a:gd name="connsiteY1" fmla="*/ 0 h 979714"/>
              <a:gd name="connsiteX2" fmla="*/ 9612085 w 9612085"/>
              <a:gd name="connsiteY2" fmla="*/ 979714 h 979714"/>
              <a:gd name="connsiteX3" fmla="*/ 0 w 9612085"/>
              <a:gd name="connsiteY3" fmla="*/ 979714 h 979714"/>
              <a:gd name="connsiteX4" fmla="*/ 0 w 9612085"/>
              <a:gd name="connsiteY4" fmla="*/ 0 h 979714"/>
              <a:gd name="connsiteX0" fmla="*/ 0 w 9612085"/>
              <a:gd name="connsiteY0" fmla="*/ 0 h 1128801"/>
              <a:gd name="connsiteX1" fmla="*/ 9612085 w 9612085"/>
              <a:gd name="connsiteY1" fmla="*/ 0 h 1128801"/>
              <a:gd name="connsiteX2" fmla="*/ 9612085 w 9612085"/>
              <a:gd name="connsiteY2" fmla="*/ 979714 h 1128801"/>
              <a:gd name="connsiteX3" fmla="*/ 0 w 9612085"/>
              <a:gd name="connsiteY3" fmla="*/ 1128801 h 1128801"/>
              <a:gd name="connsiteX4" fmla="*/ 0 w 9612085"/>
              <a:gd name="connsiteY4" fmla="*/ 0 h 11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2085" h="1128801">
                <a:moveTo>
                  <a:pt x="0" y="0"/>
                </a:moveTo>
                <a:lnTo>
                  <a:pt x="9612085" y="0"/>
                </a:lnTo>
                <a:lnTo>
                  <a:pt x="9612085" y="979714"/>
                </a:lnTo>
                <a:lnTo>
                  <a:pt x="0" y="1128801"/>
                </a:lnTo>
                <a:lnTo>
                  <a:pt x="0" y="0"/>
                </a:lnTo>
                <a:close/>
              </a:path>
            </a:pathLst>
          </a:custGeom>
          <a:solidFill>
            <a:srgbClr val="4F9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2240" y="4462550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957179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noFill/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950495"/>
            <a:ext cx="6241816" cy="4704347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4800" b="0" cap="none">
                <a:solidFill>
                  <a:srgbClr val="0070C0"/>
                </a:solidFill>
                <a:latin typeface="+mn-lt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4/7/2015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3" name="Conector angulado 12"/>
          <p:cNvCxnSpPr/>
          <p:nvPr/>
        </p:nvCxnSpPr>
        <p:spPr>
          <a:xfrm>
            <a:off x="1804737" y="974558"/>
            <a:ext cx="6003758" cy="2418347"/>
          </a:xfrm>
          <a:prstGeom prst="bentConnector3">
            <a:avLst>
              <a:gd name="adj1" fmla="val 148998"/>
            </a:avLst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vre 4"/>
          <p:cNvSpPr/>
          <p:nvPr/>
        </p:nvSpPr>
        <p:spPr>
          <a:xfrm>
            <a:off x="1279071" y="379280"/>
            <a:ext cx="9633858" cy="1153885"/>
          </a:xfrm>
          <a:custGeom>
            <a:avLst/>
            <a:gdLst>
              <a:gd name="connsiteX0" fmla="*/ 0 w 9612085"/>
              <a:gd name="connsiteY0" fmla="*/ 0 h 979714"/>
              <a:gd name="connsiteX1" fmla="*/ 9612085 w 9612085"/>
              <a:gd name="connsiteY1" fmla="*/ 0 h 979714"/>
              <a:gd name="connsiteX2" fmla="*/ 9612085 w 9612085"/>
              <a:gd name="connsiteY2" fmla="*/ 979714 h 979714"/>
              <a:gd name="connsiteX3" fmla="*/ 0 w 9612085"/>
              <a:gd name="connsiteY3" fmla="*/ 979714 h 979714"/>
              <a:gd name="connsiteX4" fmla="*/ 0 w 9612085"/>
              <a:gd name="connsiteY4" fmla="*/ 0 h 979714"/>
              <a:gd name="connsiteX0" fmla="*/ 0 w 9612085"/>
              <a:gd name="connsiteY0" fmla="*/ 0 h 1128801"/>
              <a:gd name="connsiteX1" fmla="*/ 9612085 w 9612085"/>
              <a:gd name="connsiteY1" fmla="*/ 0 h 1128801"/>
              <a:gd name="connsiteX2" fmla="*/ 9612085 w 9612085"/>
              <a:gd name="connsiteY2" fmla="*/ 979714 h 1128801"/>
              <a:gd name="connsiteX3" fmla="*/ 0 w 9612085"/>
              <a:gd name="connsiteY3" fmla="*/ 1128801 h 1128801"/>
              <a:gd name="connsiteX4" fmla="*/ 0 w 9612085"/>
              <a:gd name="connsiteY4" fmla="*/ 0 h 11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2085" h="1128801">
                <a:moveTo>
                  <a:pt x="0" y="0"/>
                </a:moveTo>
                <a:lnTo>
                  <a:pt x="9612085" y="0"/>
                </a:lnTo>
                <a:lnTo>
                  <a:pt x="9612085" y="979714"/>
                </a:lnTo>
                <a:lnTo>
                  <a:pt x="0" y="1128801"/>
                </a:lnTo>
                <a:lnTo>
                  <a:pt x="0" y="0"/>
                </a:lnTo>
                <a:close/>
              </a:path>
            </a:pathLst>
          </a:custGeom>
          <a:solidFill>
            <a:srgbClr val="3C9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06535" y="1817914"/>
            <a:ext cx="7467597" cy="4057954"/>
          </a:xfrm>
        </p:spPr>
        <p:txBody>
          <a:bodyPr/>
          <a:lstStyle>
            <a:lvl1pPr>
              <a:buClr>
                <a:srgbClr val="0070C0"/>
              </a:buClr>
              <a:buFont typeface="Wingdings" pitchFamily="2" charset="2"/>
              <a:buChar char="§"/>
              <a:defRPr/>
            </a:lvl1pPr>
            <a:lvl2pPr>
              <a:buClr>
                <a:srgbClr val="00B0F0"/>
              </a:buClr>
              <a:buFont typeface="Wingdings" pitchFamily="2" charset="2"/>
              <a:buChar char="§"/>
              <a:defRPr/>
            </a:lvl2pPr>
            <a:lvl3pPr>
              <a:buClr>
                <a:srgbClr val="002060"/>
              </a:buClr>
              <a:defRPr/>
            </a:lvl3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2" y="339858"/>
            <a:ext cx="9601196" cy="11297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grpSp>
        <p:nvGrpSpPr>
          <p:cNvPr id="4" name="Grupo 9"/>
          <p:cNvGrpSpPr/>
          <p:nvPr/>
        </p:nvGrpSpPr>
        <p:grpSpPr>
          <a:xfrm>
            <a:off x="-1" y="1648376"/>
            <a:ext cx="3356811" cy="5397002"/>
            <a:chOff x="-1" y="1648375"/>
            <a:chExt cx="3356811" cy="6593305"/>
          </a:xfrm>
        </p:grpSpPr>
        <p:sp>
          <p:nvSpPr>
            <p:cNvPr id="6" name="Forma livre 5"/>
            <p:cNvSpPr/>
            <p:nvPr userDrawn="1"/>
          </p:nvSpPr>
          <p:spPr>
            <a:xfrm>
              <a:off x="-1" y="1744628"/>
              <a:ext cx="3356811" cy="6497052"/>
            </a:xfrm>
            <a:custGeom>
              <a:avLst/>
              <a:gdLst>
                <a:gd name="connsiteX0" fmla="*/ 0 w 3320716"/>
                <a:gd name="connsiteY0" fmla="*/ 0 h 5558589"/>
                <a:gd name="connsiteX1" fmla="*/ 3320716 w 3320716"/>
                <a:gd name="connsiteY1" fmla="*/ 0 h 5558589"/>
                <a:gd name="connsiteX2" fmla="*/ 3320716 w 3320716"/>
                <a:gd name="connsiteY2" fmla="*/ 5558589 h 5558589"/>
                <a:gd name="connsiteX3" fmla="*/ 0 w 3320716"/>
                <a:gd name="connsiteY3" fmla="*/ 5558589 h 5558589"/>
                <a:gd name="connsiteX4" fmla="*/ 0 w 3320716"/>
                <a:gd name="connsiteY4" fmla="*/ 0 h 5558589"/>
                <a:gd name="connsiteX0" fmla="*/ 0 w 3320716"/>
                <a:gd name="connsiteY0" fmla="*/ 0 h 6472989"/>
                <a:gd name="connsiteX1" fmla="*/ 3320716 w 3320716"/>
                <a:gd name="connsiteY1" fmla="*/ 0 h 6472989"/>
                <a:gd name="connsiteX2" fmla="*/ 0 w 3320716"/>
                <a:gd name="connsiteY2" fmla="*/ 6472989 h 6472989"/>
                <a:gd name="connsiteX3" fmla="*/ 0 w 3320716"/>
                <a:gd name="connsiteY3" fmla="*/ 5558589 h 6472989"/>
                <a:gd name="connsiteX4" fmla="*/ 0 w 3320716"/>
                <a:gd name="connsiteY4" fmla="*/ 0 h 6472989"/>
                <a:gd name="connsiteX0" fmla="*/ 0 w 3320716"/>
                <a:gd name="connsiteY0" fmla="*/ 0 h 6472989"/>
                <a:gd name="connsiteX1" fmla="*/ 3320716 w 3320716"/>
                <a:gd name="connsiteY1" fmla="*/ 0 h 6472989"/>
                <a:gd name="connsiteX2" fmla="*/ 1756611 w 3320716"/>
                <a:gd name="connsiteY2" fmla="*/ 3104147 h 6472989"/>
                <a:gd name="connsiteX3" fmla="*/ 0 w 3320716"/>
                <a:gd name="connsiteY3" fmla="*/ 6472989 h 6472989"/>
                <a:gd name="connsiteX4" fmla="*/ 0 w 3320716"/>
                <a:gd name="connsiteY4" fmla="*/ 5558589 h 6472989"/>
                <a:gd name="connsiteX5" fmla="*/ 0 w 3320716"/>
                <a:gd name="connsiteY5" fmla="*/ 0 h 6472989"/>
                <a:gd name="connsiteX0" fmla="*/ 0 w 3332747"/>
                <a:gd name="connsiteY0" fmla="*/ 0 h 6472989"/>
                <a:gd name="connsiteX1" fmla="*/ 3320716 w 3332747"/>
                <a:gd name="connsiteY1" fmla="*/ 0 h 6472989"/>
                <a:gd name="connsiteX2" fmla="*/ 3332747 w 3332747"/>
                <a:gd name="connsiteY2" fmla="*/ 4114800 h 6472989"/>
                <a:gd name="connsiteX3" fmla="*/ 0 w 3332747"/>
                <a:gd name="connsiteY3" fmla="*/ 6472989 h 6472989"/>
                <a:gd name="connsiteX4" fmla="*/ 0 w 3332747"/>
                <a:gd name="connsiteY4" fmla="*/ 5558589 h 6472989"/>
                <a:gd name="connsiteX5" fmla="*/ 0 w 3332747"/>
                <a:gd name="connsiteY5" fmla="*/ 0 h 6472989"/>
                <a:gd name="connsiteX0" fmla="*/ 0 w 3336757"/>
                <a:gd name="connsiteY0" fmla="*/ 0 h 6472989"/>
                <a:gd name="connsiteX1" fmla="*/ 3332747 w 3336757"/>
                <a:gd name="connsiteY1" fmla="*/ 48127 h 6472989"/>
                <a:gd name="connsiteX2" fmla="*/ 3332747 w 3336757"/>
                <a:gd name="connsiteY2" fmla="*/ 4114800 h 6472989"/>
                <a:gd name="connsiteX3" fmla="*/ 0 w 3336757"/>
                <a:gd name="connsiteY3" fmla="*/ 6472989 h 6472989"/>
                <a:gd name="connsiteX4" fmla="*/ 0 w 3336757"/>
                <a:gd name="connsiteY4" fmla="*/ 5558589 h 6472989"/>
                <a:gd name="connsiteX5" fmla="*/ 0 w 3336757"/>
                <a:gd name="connsiteY5" fmla="*/ 0 h 6472989"/>
                <a:gd name="connsiteX0" fmla="*/ 0 w 3360820"/>
                <a:gd name="connsiteY0" fmla="*/ 24063 h 6497052"/>
                <a:gd name="connsiteX1" fmla="*/ 3356810 w 3360820"/>
                <a:gd name="connsiteY1" fmla="*/ 0 h 6497052"/>
                <a:gd name="connsiteX2" fmla="*/ 3332747 w 3360820"/>
                <a:gd name="connsiteY2" fmla="*/ 4138863 h 6497052"/>
                <a:gd name="connsiteX3" fmla="*/ 0 w 3360820"/>
                <a:gd name="connsiteY3" fmla="*/ 6497052 h 6497052"/>
                <a:gd name="connsiteX4" fmla="*/ 0 w 3360820"/>
                <a:gd name="connsiteY4" fmla="*/ 5582652 h 6497052"/>
                <a:gd name="connsiteX5" fmla="*/ 0 w 3360820"/>
                <a:gd name="connsiteY5" fmla="*/ 24063 h 6497052"/>
                <a:gd name="connsiteX0" fmla="*/ 0 w 3356810"/>
                <a:gd name="connsiteY0" fmla="*/ 24063 h 6497052"/>
                <a:gd name="connsiteX1" fmla="*/ 3356810 w 3356810"/>
                <a:gd name="connsiteY1" fmla="*/ 0 h 6497052"/>
                <a:gd name="connsiteX2" fmla="*/ 3332747 w 3356810"/>
                <a:gd name="connsiteY2" fmla="*/ 4138863 h 6497052"/>
                <a:gd name="connsiteX3" fmla="*/ 0 w 3356810"/>
                <a:gd name="connsiteY3" fmla="*/ 6497052 h 6497052"/>
                <a:gd name="connsiteX4" fmla="*/ 0 w 3356810"/>
                <a:gd name="connsiteY4" fmla="*/ 5582652 h 6497052"/>
                <a:gd name="connsiteX5" fmla="*/ 0 w 3356810"/>
                <a:gd name="connsiteY5" fmla="*/ 24063 h 6497052"/>
                <a:gd name="connsiteX0" fmla="*/ 0 w 3356811"/>
                <a:gd name="connsiteY0" fmla="*/ 938463 h 6497052"/>
                <a:gd name="connsiteX1" fmla="*/ 3356811 w 3356811"/>
                <a:gd name="connsiteY1" fmla="*/ 0 h 6497052"/>
                <a:gd name="connsiteX2" fmla="*/ 3332748 w 3356811"/>
                <a:gd name="connsiteY2" fmla="*/ 4138863 h 6497052"/>
                <a:gd name="connsiteX3" fmla="*/ 1 w 3356811"/>
                <a:gd name="connsiteY3" fmla="*/ 6497052 h 6497052"/>
                <a:gd name="connsiteX4" fmla="*/ 1 w 3356811"/>
                <a:gd name="connsiteY4" fmla="*/ 5582652 h 6497052"/>
                <a:gd name="connsiteX5" fmla="*/ 0 w 3356811"/>
                <a:gd name="connsiteY5" fmla="*/ 938463 h 6497052"/>
                <a:gd name="connsiteX0" fmla="*/ 0 w 3356811"/>
                <a:gd name="connsiteY0" fmla="*/ 938463 h 6497052"/>
                <a:gd name="connsiteX1" fmla="*/ 216569 w 3356811"/>
                <a:gd name="connsiteY1" fmla="*/ 24063 h 6497052"/>
                <a:gd name="connsiteX2" fmla="*/ 3356811 w 3356811"/>
                <a:gd name="connsiteY2" fmla="*/ 0 h 6497052"/>
                <a:gd name="connsiteX3" fmla="*/ 3332748 w 3356811"/>
                <a:gd name="connsiteY3" fmla="*/ 4138863 h 6497052"/>
                <a:gd name="connsiteX4" fmla="*/ 1 w 3356811"/>
                <a:gd name="connsiteY4" fmla="*/ 6497052 h 6497052"/>
                <a:gd name="connsiteX5" fmla="*/ 1 w 3356811"/>
                <a:gd name="connsiteY5" fmla="*/ 5582652 h 6497052"/>
                <a:gd name="connsiteX6" fmla="*/ 0 w 3356811"/>
                <a:gd name="connsiteY6" fmla="*/ 938463 h 649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56811" h="6497052">
                  <a:moveTo>
                    <a:pt x="0" y="938463"/>
                  </a:moveTo>
                  <a:lnTo>
                    <a:pt x="216569" y="24063"/>
                  </a:lnTo>
                  <a:lnTo>
                    <a:pt x="3356811" y="0"/>
                  </a:lnTo>
                  <a:cubicBezTo>
                    <a:pt x="3336758" y="1383632"/>
                    <a:pt x="3328738" y="2767263"/>
                    <a:pt x="3332748" y="4138863"/>
                  </a:cubicBezTo>
                  <a:lnTo>
                    <a:pt x="1" y="6497052"/>
                  </a:lnTo>
                  <a:lnTo>
                    <a:pt x="1" y="5582652"/>
                  </a:lnTo>
                  <a:cubicBezTo>
                    <a:pt x="1" y="4034589"/>
                    <a:pt x="0" y="2486526"/>
                    <a:pt x="0" y="938463"/>
                  </a:cubicBezTo>
                  <a:close/>
                </a:path>
              </a:pathLst>
            </a:custGeom>
            <a:solidFill>
              <a:srgbClr val="B0E4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7" name="Forma livre 6"/>
            <p:cNvSpPr/>
            <p:nvPr userDrawn="1"/>
          </p:nvSpPr>
          <p:spPr>
            <a:xfrm>
              <a:off x="0" y="1648375"/>
              <a:ext cx="264696" cy="6593305"/>
            </a:xfrm>
            <a:custGeom>
              <a:avLst/>
              <a:gdLst>
                <a:gd name="connsiteX0" fmla="*/ 0 w 3320716"/>
                <a:gd name="connsiteY0" fmla="*/ 0 h 5558589"/>
                <a:gd name="connsiteX1" fmla="*/ 3320716 w 3320716"/>
                <a:gd name="connsiteY1" fmla="*/ 0 h 5558589"/>
                <a:gd name="connsiteX2" fmla="*/ 3320716 w 3320716"/>
                <a:gd name="connsiteY2" fmla="*/ 5558589 h 5558589"/>
                <a:gd name="connsiteX3" fmla="*/ 0 w 3320716"/>
                <a:gd name="connsiteY3" fmla="*/ 5558589 h 5558589"/>
                <a:gd name="connsiteX4" fmla="*/ 0 w 3320716"/>
                <a:gd name="connsiteY4" fmla="*/ 0 h 5558589"/>
                <a:gd name="connsiteX0" fmla="*/ 0 w 3320716"/>
                <a:gd name="connsiteY0" fmla="*/ 0 h 6472989"/>
                <a:gd name="connsiteX1" fmla="*/ 3320716 w 3320716"/>
                <a:gd name="connsiteY1" fmla="*/ 0 h 6472989"/>
                <a:gd name="connsiteX2" fmla="*/ 0 w 3320716"/>
                <a:gd name="connsiteY2" fmla="*/ 6472989 h 6472989"/>
                <a:gd name="connsiteX3" fmla="*/ 0 w 3320716"/>
                <a:gd name="connsiteY3" fmla="*/ 5558589 h 6472989"/>
                <a:gd name="connsiteX4" fmla="*/ 0 w 3320716"/>
                <a:gd name="connsiteY4" fmla="*/ 0 h 6472989"/>
                <a:gd name="connsiteX0" fmla="*/ 0 w 3320716"/>
                <a:gd name="connsiteY0" fmla="*/ 0 h 6472989"/>
                <a:gd name="connsiteX1" fmla="*/ 3320716 w 3320716"/>
                <a:gd name="connsiteY1" fmla="*/ 0 h 6472989"/>
                <a:gd name="connsiteX2" fmla="*/ 1756611 w 3320716"/>
                <a:gd name="connsiteY2" fmla="*/ 3104147 h 6472989"/>
                <a:gd name="connsiteX3" fmla="*/ 0 w 3320716"/>
                <a:gd name="connsiteY3" fmla="*/ 6472989 h 6472989"/>
                <a:gd name="connsiteX4" fmla="*/ 0 w 3320716"/>
                <a:gd name="connsiteY4" fmla="*/ 5558589 h 6472989"/>
                <a:gd name="connsiteX5" fmla="*/ 0 w 3320716"/>
                <a:gd name="connsiteY5" fmla="*/ 0 h 6472989"/>
                <a:gd name="connsiteX0" fmla="*/ 0 w 3332747"/>
                <a:gd name="connsiteY0" fmla="*/ 0 h 6472989"/>
                <a:gd name="connsiteX1" fmla="*/ 3320716 w 3332747"/>
                <a:gd name="connsiteY1" fmla="*/ 0 h 6472989"/>
                <a:gd name="connsiteX2" fmla="*/ 3332747 w 3332747"/>
                <a:gd name="connsiteY2" fmla="*/ 4114800 h 6472989"/>
                <a:gd name="connsiteX3" fmla="*/ 0 w 3332747"/>
                <a:gd name="connsiteY3" fmla="*/ 6472989 h 6472989"/>
                <a:gd name="connsiteX4" fmla="*/ 0 w 3332747"/>
                <a:gd name="connsiteY4" fmla="*/ 5558589 h 6472989"/>
                <a:gd name="connsiteX5" fmla="*/ 0 w 3332747"/>
                <a:gd name="connsiteY5" fmla="*/ 0 h 6472989"/>
                <a:gd name="connsiteX0" fmla="*/ 0 w 3336757"/>
                <a:gd name="connsiteY0" fmla="*/ 0 h 6472989"/>
                <a:gd name="connsiteX1" fmla="*/ 3332747 w 3336757"/>
                <a:gd name="connsiteY1" fmla="*/ 48127 h 6472989"/>
                <a:gd name="connsiteX2" fmla="*/ 3332747 w 3336757"/>
                <a:gd name="connsiteY2" fmla="*/ 4114800 h 6472989"/>
                <a:gd name="connsiteX3" fmla="*/ 0 w 3336757"/>
                <a:gd name="connsiteY3" fmla="*/ 6472989 h 6472989"/>
                <a:gd name="connsiteX4" fmla="*/ 0 w 3336757"/>
                <a:gd name="connsiteY4" fmla="*/ 5558589 h 6472989"/>
                <a:gd name="connsiteX5" fmla="*/ 0 w 3336757"/>
                <a:gd name="connsiteY5" fmla="*/ 0 h 6472989"/>
                <a:gd name="connsiteX0" fmla="*/ 0 w 3360820"/>
                <a:gd name="connsiteY0" fmla="*/ 24063 h 6497052"/>
                <a:gd name="connsiteX1" fmla="*/ 3356810 w 3360820"/>
                <a:gd name="connsiteY1" fmla="*/ 0 h 6497052"/>
                <a:gd name="connsiteX2" fmla="*/ 3332747 w 3360820"/>
                <a:gd name="connsiteY2" fmla="*/ 4138863 h 6497052"/>
                <a:gd name="connsiteX3" fmla="*/ 0 w 3360820"/>
                <a:gd name="connsiteY3" fmla="*/ 6497052 h 6497052"/>
                <a:gd name="connsiteX4" fmla="*/ 0 w 3360820"/>
                <a:gd name="connsiteY4" fmla="*/ 5582652 h 6497052"/>
                <a:gd name="connsiteX5" fmla="*/ 0 w 3360820"/>
                <a:gd name="connsiteY5" fmla="*/ 24063 h 6497052"/>
                <a:gd name="connsiteX0" fmla="*/ 0 w 3356810"/>
                <a:gd name="connsiteY0" fmla="*/ 24063 h 6497052"/>
                <a:gd name="connsiteX1" fmla="*/ 3356810 w 3356810"/>
                <a:gd name="connsiteY1" fmla="*/ 0 h 6497052"/>
                <a:gd name="connsiteX2" fmla="*/ 3332747 w 3356810"/>
                <a:gd name="connsiteY2" fmla="*/ 4138863 h 6497052"/>
                <a:gd name="connsiteX3" fmla="*/ 0 w 3356810"/>
                <a:gd name="connsiteY3" fmla="*/ 6497052 h 6497052"/>
                <a:gd name="connsiteX4" fmla="*/ 0 w 3356810"/>
                <a:gd name="connsiteY4" fmla="*/ 5582652 h 6497052"/>
                <a:gd name="connsiteX5" fmla="*/ 0 w 3356810"/>
                <a:gd name="connsiteY5" fmla="*/ 24063 h 6497052"/>
                <a:gd name="connsiteX0" fmla="*/ 0 w 3356811"/>
                <a:gd name="connsiteY0" fmla="*/ 938463 h 6497052"/>
                <a:gd name="connsiteX1" fmla="*/ 3356811 w 3356811"/>
                <a:gd name="connsiteY1" fmla="*/ 0 h 6497052"/>
                <a:gd name="connsiteX2" fmla="*/ 3332748 w 3356811"/>
                <a:gd name="connsiteY2" fmla="*/ 4138863 h 6497052"/>
                <a:gd name="connsiteX3" fmla="*/ 1 w 3356811"/>
                <a:gd name="connsiteY3" fmla="*/ 6497052 h 6497052"/>
                <a:gd name="connsiteX4" fmla="*/ 1 w 3356811"/>
                <a:gd name="connsiteY4" fmla="*/ 5582652 h 6497052"/>
                <a:gd name="connsiteX5" fmla="*/ 0 w 3356811"/>
                <a:gd name="connsiteY5" fmla="*/ 938463 h 6497052"/>
                <a:gd name="connsiteX0" fmla="*/ 0 w 3356811"/>
                <a:gd name="connsiteY0" fmla="*/ 938463 h 6497052"/>
                <a:gd name="connsiteX1" fmla="*/ 216569 w 3356811"/>
                <a:gd name="connsiteY1" fmla="*/ 24063 h 6497052"/>
                <a:gd name="connsiteX2" fmla="*/ 3356811 w 3356811"/>
                <a:gd name="connsiteY2" fmla="*/ 0 h 6497052"/>
                <a:gd name="connsiteX3" fmla="*/ 3332748 w 3356811"/>
                <a:gd name="connsiteY3" fmla="*/ 4138863 h 6497052"/>
                <a:gd name="connsiteX4" fmla="*/ 1 w 3356811"/>
                <a:gd name="connsiteY4" fmla="*/ 6497052 h 6497052"/>
                <a:gd name="connsiteX5" fmla="*/ 1 w 3356811"/>
                <a:gd name="connsiteY5" fmla="*/ 5582652 h 6497052"/>
                <a:gd name="connsiteX6" fmla="*/ 0 w 3356811"/>
                <a:gd name="connsiteY6" fmla="*/ 938463 h 6497052"/>
                <a:gd name="connsiteX0" fmla="*/ 0 w 3332748"/>
                <a:gd name="connsiteY0" fmla="*/ 914400 h 6472989"/>
                <a:gd name="connsiteX1" fmla="*/ 216569 w 3332748"/>
                <a:gd name="connsiteY1" fmla="*/ 0 h 6472989"/>
                <a:gd name="connsiteX2" fmla="*/ 1588169 w 3332748"/>
                <a:gd name="connsiteY2" fmla="*/ 1 h 6472989"/>
                <a:gd name="connsiteX3" fmla="*/ 3332748 w 3332748"/>
                <a:gd name="connsiteY3" fmla="*/ 4114800 h 6472989"/>
                <a:gd name="connsiteX4" fmla="*/ 1 w 3332748"/>
                <a:gd name="connsiteY4" fmla="*/ 6472989 h 6472989"/>
                <a:gd name="connsiteX5" fmla="*/ 1 w 3332748"/>
                <a:gd name="connsiteY5" fmla="*/ 5558589 h 6472989"/>
                <a:gd name="connsiteX6" fmla="*/ 0 w 3332748"/>
                <a:gd name="connsiteY6" fmla="*/ 914400 h 6472989"/>
                <a:gd name="connsiteX0" fmla="*/ 0 w 1588169"/>
                <a:gd name="connsiteY0" fmla="*/ 914400 h 6472989"/>
                <a:gd name="connsiteX1" fmla="*/ 216569 w 1588169"/>
                <a:gd name="connsiteY1" fmla="*/ 0 h 6472989"/>
                <a:gd name="connsiteX2" fmla="*/ 1588169 w 1588169"/>
                <a:gd name="connsiteY2" fmla="*/ 1 h 6472989"/>
                <a:gd name="connsiteX3" fmla="*/ 806116 w 1588169"/>
                <a:gd name="connsiteY3" fmla="*/ 4126831 h 6472989"/>
                <a:gd name="connsiteX4" fmla="*/ 1 w 1588169"/>
                <a:gd name="connsiteY4" fmla="*/ 6472989 h 6472989"/>
                <a:gd name="connsiteX5" fmla="*/ 1 w 1588169"/>
                <a:gd name="connsiteY5" fmla="*/ 5558589 h 6472989"/>
                <a:gd name="connsiteX6" fmla="*/ 0 w 1588169"/>
                <a:gd name="connsiteY6" fmla="*/ 914400 h 6472989"/>
                <a:gd name="connsiteX0" fmla="*/ 0 w 1588169"/>
                <a:gd name="connsiteY0" fmla="*/ 914400 h 6472989"/>
                <a:gd name="connsiteX1" fmla="*/ 216569 w 1588169"/>
                <a:gd name="connsiteY1" fmla="*/ 0 h 6472989"/>
                <a:gd name="connsiteX2" fmla="*/ 1588169 w 1588169"/>
                <a:gd name="connsiteY2" fmla="*/ 1 h 6472989"/>
                <a:gd name="connsiteX3" fmla="*/ 770021 w 1588169"/>
                <a:gd name="connsiteY3" fmla="*/ 4114800 h 6472989"/>
                <a:gd name="connsiteX4" fmla="*/ 1 w 1588169"/>
                <a:gd name="connsiteY4" fmla="*/ 6472989 h 6472989"/>
                <a:gd name="connsiteX5" fmla="*/ 1 w 1588169"/>
                <a:gd name="connsiteY5" fmla="*/ 5558589 h 6472989"/>
                <a:gd name="connsiteX6" fmla="*/ 0 w 1588169"/>
                <a:gd name="connsiteY6" fmla="*/ 914400 h 6472989"/>
                <a:gd name="connsiteX0" fmla="*/ 0 w 770021"/>
                <a:gd name="connsiteY0" fmla="*/ 914400 h 6472989"/>
                <a:gd name="connsiteX1" fmla="*/ 216569 w 770021"/>
                <a:gd name="connsiteY1" fmla="*/ 0 h 6472989"/>
                <a:gd name="connsiteX2" fmla="*/ 709864 w 770021"/>
                <a:gd name="connsiteY2" fmla="*/ 12032 h 6472989"/>
                <a:gd name="connsiteX3" fmla="*/ 770021 w 770021"/>
                <a:gd name="connsiteY3" fmla="*/ 4114800 h 6472989"/>
                <a:gd name="connsiteX4" fmla="*/ 1 w 770021"/>
                <a:gd name="connsiteY4" fmla="*/ 6472989 h 6472989"/>
                <a:gd name="connsiteX5" fmla="*/ 1 w 770021"/>
                <a:gd name="connsiteY5" fmla="*/ 5558589 h 6472989"/>
                <a:gd name="connsiteX6" fmla="*/ 0 w 770021"/>
                <a:gd name="connsiteY6" fmla="*/ 914400 h 6472989"/>
                <a:gd name="connsiteX0" fmla="*/ 0 w 733926"/>
                <a:gd name="connsiteY0" fmla="*/ 914400 h 6472989"/>
                <a:gd name="connsiteX1" fmla="*/ 216569 w 733926"/>
                <a:gd name="connsiteY1" fmla="*/ 0 h 6472989"/>
                <a:gd name="connsiteX2" fmla="*/ 709864 w 733926"/>
                <a:gd name="connsiteY2" fmla="*/ 12032 h 6472989"/>
                <a:gd name="connsiteX3" fmla="*/ 733926 w 733926"/>
                <a:gd name="connsiteY3" fmla="*/ 4114800 h 6472989"/>
                <a:gd name="connsiteX4" fmla="*/ 1 w 733926"/>
                <a:gd name="connsiteY4" fmla="*/ 6472989 h 6472989"/>
                <a:gd name="connsiteX5" fmla="*/ 1 w 733926"/>
                <a:gd name="connsiteY5" fmla="*/ 5558589 h 6472989"/>
                <a:gd name="connsiteX6" fmla="*/ 0 w 733926"/>
                <a:gd name="connsiteY6" fmla="*/ 914400 h 6472989"/>
                <a:gd name="connsiteX0" fmla="*/ 0 w 733926"/>
                <a:gd name="connsiteY0" fmla="*/ 902368 h 6460957"/>
                <a:gd name="connsiteX1" fmla="*/ 204538 w 733926"/>
                <a:gd name="connsiteY1" fmla="*/ 72189 h 6460957"/>
                <a:gd name="connsiteX2" fmla="*/ 709864 w 733926"/>
                <a:gd name="connsiteY2" fmla="*/ 0 h 6460957"/>
                <a:gd name="connsiteX3" fmla="*/ 733926 w 733926"/>
                <a:gd name="connsiteY3" fmla="*/ 4102768 h 6460957"/>
                <a:gd name="connsiteX4" fmla="*/ 1 w 733926"/>
                <a:gd name="connsiteY4" fmla="*/ 6460957 h 6460957"/>
                <a:gd name="connsiteX5" fmla="*/ 1 w 733926"/>
                <a:gd name="connsiteY5" fmla="*/ 5546557 h 6460957"/>
                <a:gd name="connsiteX6" fmla="*/ 0 w 733926"/>
                <a:gd name="connsiteY6" fmla="*/ 902368 h 6460957"/>
                <a:gd name="connsiteX0" fmla="*/ 0 w 733926"/>
                <a:gd name="connsiteY0" fmla="*/ 926431 h 6485020"/>
                <a:gd name="connsiteX1" fmla="*/ 192506 w 733926"/>
                <a:gd name="connsiteY1" fmla="*/ 0 h 6485020"/>
                <a:gd name="connsiteX2" fmla="*/ 709864 w 733926"/>
                <a:gd name="connsiteY2" fmla="*/ 24063 h 6485020"/>
                <a:gd name="connsiteX3" fmla="*/ 733926 w 733926"/>
                <a:gd name="connsiteY3" fmla="*/ 4126831 h 6485020"/>
                <a:gd name="connsiteX4" fmla="*/ 1 w 733926"/>
                <a:gd name="connsiteY4" fmla="*/ 6485020 h 6485020"/>
                <a:gd name="connsiteX5" fmla="*/ 1 w 733926"/>
                <a:gd name="connsiteY5" fmla="*/ 5570620 h 6485020"/>
                <a:gd name="connsiteX6" fmla="*/ 0 w 733926"/>
                <a:gd name="connsiteY6" fmla="*/ 926431 h 6485020"/>
                <a:gd name="connsiteX0" fmla="*/ 0 w 733926"/>
                <a:gd name="connsiteY0" fmla="*/ 938463 h 6497052"/>
                <a:gd name="connsiteX1" fmla="*/ 192506 w 733926"/>
                <a:gd name="connsiteY1" fmla="*/ 12032 h 6497052"/>
                <a:gd name="connsiteX2" fmla="*/ 709864 w 733926"/>
                <a:gd name="connsiteY2" fmla="*/ 0 h 6497052"/>
                <a:gd name="connsiteX3" fmla="*/ 733926 w 733926"/>
                <a:gd name="connsiteY3" fmla="*/ 4138863 h 6497052"/>
                <a:gd name="connsiteX4" fmla="*/ 1 w 733926"/>
                <a:gd name="connsiteY4" fmla="*/ 6497052 h 6497052"/>
                <a:gd name="connsiteX5" fmla="*/ 1 w 733926"/>
                <a:gd name="connsiteY5" fmla="*/ 5582652 h 6497052"/>
                <a:gd name="connsiteX6" fmla="*/ 0 w 733926"/>
                <a:gd name="connsiteY6" fmla="*/ 938463 h 6497052"/>
                <a:gd name="connsiteX0" fmla="*/ 0 w 733926"/>
                <a:gd name="connsiteY0" fmla="*/ 938463 h 6497052"/>
                <a:gd name="connsiteX1" fmla="*/ 626189 w 733926"/>
                <a:gd name="connsiteY1" fmla="*/ 108284 h 6497052"/>
                <a:gd name="connsiteX2" fmla="*/ 709864 w 733926"/>
                <a:gd name="connsiteY2" fmla="*/ 0 h 6497052"/>
                <a:gd name="connsiteX3" fmla="*/ 733926 w 733926"/>
                <a:gd name="connsiteY3" fmla="*/ 4138863 h 6497052"/>
                <a:gd name="connsiteX4" fmla="*/ 1 w 733926"/>
                <a:gd name="connsiteY4" fmla="*/ 6497052 h 6497052"/>
                <a:gd name="connsiteX5" fmla="*/ 1 w 733926"/>
                <a:gd name="connsiteY5" fmla="*/ 5582652 h 6497052"/>
                <a:gd name="connsiteX6" fmla="*/ 0 w 733926"/>
                <a:gd name="connsiteY6" fmla="*/ 938463 h 649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926" h="6497052">
                  <a:moveTo>
                    <a:pt x="0" y="938463"/>
                  </a:moveTo>
                  <a:lnTo>
                    <a:pt x="626189" y="108284"/>
                  </a:lnTo>
                  <a:lnTo>
                    <a:pt x="709864" y="0"/>
                  </a:lnTo>
                  <a:cubicBezTo>
                    <a:pt x="689811" y="1383632"/>
                    <a:pt x="729916" y="2767263"/>
                    <a:pt x="733926" y="4138863"/>
                  </a:cubicBezTo>
                  <a:lnTo>
                    <a:pt x="1" y="6497052"/>
                  </a:lnTo>
                  <a:lnTo>
                    <a:pt x="1" y="5582652"/>
                  </a:lnTo>
                  <a:cubicBezTo>
                    <a:pt x="1" y="4034589"/>
                    <a:pt x="0" y="2486526"/>
                    <a:pt x="0" y="938463"/>
                  </a:cubicBezTo>
                  <a:close/>
                </a:path>
              </a:pathLst>
            </a:custGeom>
            <a:solidFill>
              <a:srgbClr val="82C4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99D2EB"/>
                </a:solidFill>
              </a:endParaRPr>
            </a:p>
          </p:txBody>
        </p:sp>
      </p:grpSp>
      <p:sp>
        <p:nvSpPr>
          <p:cNvPr id="8" name="Espaço Reservado para Imagem 9"/>
          <p:cNvSpPr>
            <a:spLocks noGrp="1"/>
          </p:cNvSpPr>
          <p:nvPr>
            <p:ph type="pic" sz="quarter" idx="10"/>
          </p:nvPr>
        </p:nvSpPr>
        <p:spPr>
          <a:xfrm>
            <a:off x="264445" y="1720395"/>
            <a:ext cx="3079750" cy="3377386"/>
          </a:xfrm>
          <a:ln w="31750" cmpd="sng">
            <a:solidFill>
              <a:schemeClr val="bg1"/>
            </a:solidFill>
            <a:prstDash val="solid"/>
          </a:ln>
          <a:effectLst/>
        </p:spPr>
        <p:txBody>
          <a:bodyPr/>
          <a:lstStyle/>
          <a:p>
            <a:r>
              <a:rPr lang="pt-BR" smtClean="0"/>
              <a:t>Clique no ícone para adicionar uma imagem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05BFA754-D5C3-4E66-96A6-867B257F58DC}" type="datetimeFigureOut">
              <a:rPr lang="en-US" dirty="0"/>
              <a:pPr/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5D84065D-F351-4B03-BD91-D8A6B8D4B36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ó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a livre 10"/>
          <p:cNvSpPr/>
          <p:nvPr/>
        </p:nvSpPr>
        <p:spPr>
          <a:xfrm>
            <a:off x="-1" y="360948"/>
            <a:ext cx="3356811" cy="6497052"/>
          </a:xfrm>
          <a:custGeom>
            <a:avLst/>
            <a:gdLst>
              <a:gd name="connsiteX0" fmla="*/ 0 w 3320716"/>
              <a:gd name="connsiteY0" fmla="*/ 0 h 5558589"/>
              <a:gd name="connsiteX1" fmla="*/ 3320716 w 3320716"/>
              <a:gd name="connsiteY1" fmla="*/ 0 h 5558589"/>
              <a:gd name="connsiteX2" fmla="*/ 3320716 w 3320716"/>
              <a:gd name="connsiteY2" fmla="*/ 5558589 h 5558589"/>
              <a:gd name="connsiteX3" fmla="*/ 0 w 3320716"/>
              <a:gd name="connsiteY3" fmla="*/ 5558589 h 5558589"/>
              <a:gd name="connsiteX4" fmla="*/ 0 w 3320716"/>
              <a:gd name="connsiteY4" fmla="*/ 0 h 5558589"/>
              <a:gd name="connsiteX0" fmla="*/ 0 w 3320716"/>
              <a:gd name="connsiteY0" fmla="*/ 0 h 6472989"/>
              <a:gd name="connsiteX1" fmla="*/ 3320716 w 3320716"/>
              <a:gd name="connsiteY1" fmla="*/ 0 h 6472989"/>
              <a:gd name="connsiteX2" fmla="*/ 0 w 3320716"/>
              <a:gd name="connsiteY2" fmla="*/ 6472989 h 6472989"/>
              <a:gd name="connsiteX3" fmla="*/ 0 w 3320716"/>
              <a:gd name="connsiteY3" fmla="*/ 5558589 h 6472989"/>
              <a:gd name="connsiteX4" fmla="*/ 0 w 3320716"/>
              <a:gd name="connsiteY4" fmla="*/ 0 h 6472989"/>
              <a:gd name="connsiteX0" fmla="*/ 0 w 3320716"/>
              <a:gd name="connsiteY0" fmla="*/ 0 h 6472989"/>
              <a:gd name="connsiteX1" fmla="*/ 3320716 w 3320716"/>
              <a:gd name="connsiteY1" fmla="*/ 0 h 6472989"/>
              <a:gd name="connsiteX2" fmla="*/ 1756611 w 3320716"/>
              <a:gd name="connsiteY2" fmla="*/ 3104147 h 6472989"/>
              <a:gd name="connsiteX3" fmla="*/ 0 w 3320716"/>
              <a:gd name="connsiteY3" fmla="*/ 6472989 h 6472989"/>
              <a:gd name="connsiteX4" fmla="*/ 0 w 3320716"/>
              <a:gd name="connsiteY4" fmla="*/ 5558589 h 6472989"/>
              <a:gd name="connsiteX5" fmla="*/ 0 w 3320716"/>
              <a:gd name="connsiteY5" fmla="*/ 0 h 6472989"/>
              <a:gd name="connsiteX0" fmla="*/ 0 w 3332747"/>
              <a:gd name="connsiteY0" fmla="*/ 0 h 6472989"/>
              <a:gd name="connsiteX1" fmla="*/ 3320716 w 3332747"/>
              <a:gd name="connsiteY1" fmla="*/ 0 h 6472989"/>
              <a:gd name="connsiteX2" fmla="*/ 3332747 w 3332747"/>
              <a:gd name="connsiteY2" fmla="*/ 4114800 h 6472989"/>
              <a:gd name="connsiteX3" fmla="*/ 0 w 3332747"/>
              <a:gd name="connsiteY3" fmla="*/ 6472989 h 6472989"/>
              <a:gd name="connsiteX4" fmla="*/ 0 w 3332747"/>
              <a:gd name="connsiteY4" fmla="*/ 5558589 h 6472989"/>
              <a:gd name="connsiteX5" fmla="*/ 0 w 3332747"/>
              <a:gd name="connsiteY5" fmla="*/ 0 h 6472989"/>
              <a:gd name="connsiteX0" fmla="*/ 0 w 3336757"/>
              <a:gd name="connsiteY0" fmla="*/ 0 h 6472989"/>
              <a:gd name="connsiteX1" fmla="*/ 3332747 w 3336757"/>
              <a:gd name="connsiteY1" fmla="*/ 48127 h 6472989"/>
              <a:gd name="connsiteX2" fmla="*/ 3332747 w 3336757"/>
              <a:gd name="connsiteY2" fmla="*/ 4114800 h 6472989"/>
              <a:gd name="connsiteX3" fmla="*/ 0 w 3336757"/>
              <a:gd name="connsiteY3" fmla="*/ 6472989 h 6472989"/>
              <a:gd name="connsiteX4" fmla="*/ 0 w 3336757"/>
              <a:gd name="connsiteY4" fmla="*/ 5558589 h 6472989"/>
              <a:gd name="connsiteX5" fmla="*/ 0 w 3336757"/>
              <a:gd name="connsiteY5" fmla="*/ 0 h 6472989"/>
              <a:gd name="connsiteX0" fmla="*/ 0 w 3360820"/>
              <a:gd name="connsiteY0" fmla="*/ 24063 h 6497052"/>
              <a:gd name="connsiteX1" fmla="*/ 3356810 w 3360820"/>
              <a:gd name="connsiteY1" fmla="*/ 0 h 6497052"/>
              <a:gd name="connsiteX2" fmla="*/ 3332747 w 3360820"/>
              <a:gd name="connsiteY2" fmla="*/ 4138863 h 6497052"/>
              <a:gd name="connsiteX3" fmla="*/ 0 w 3360820"/>
              <a:gd name="connsiteY3" fmla="*/ 6497052 h 6497052"/>
              <a:gd name="connsiteX4" fmla="*/ 0 w 3360820"/>
              <a:gd name="connsiteY4" fmla="*/ 5582652 h 6497052"/>
              <a:gd name="connsiteX5" fmla="*/ 0 w 3360820"/>
              <a:gd name="connsiteY5" fmla="*/ 24063 h 6497052"/>
              <a:gd name="connsiteX0" fmla="*/ 0 w 3356810"/>
              <a:gd name="connsiteY0" fmla="*/ 24063 h 6497052"/>
              <a:gd name="connsiteX1" fmla="*/ 3356810 w 3356810"/>
              <a:gd name="connsiteY1" fmla="*/ 0 h 6497052"/>
              <a:gd name="connsiteX2" fmla="*/ 3332747 w 3356810"/>
              <a:gd name="connsiteY2" fmla="*/ 4138863 h 6497052"/>
              <a:gd name="connsiteX3" fmla="*/ 0 w 3356810"/>
              <a:gd name="connsiteY3" fmla="*/ 6497052 h 6497052"/>
              <a:gd name="connsiteX4" fmla="*/ 0 w 3356810"/>
              <a:gd name="connsiteY4" fmla="*/ 5582652 h 6497052"/>
              <a:gd name="connsiteX5" fmla="*/ 0 w 3356810"/>
              <a:gd name="connsiteY5" fmla="*/ 24063 h 6497052"/>
              <a:gd name="connsiteX0" fmla="*/ 0 w 3356811"/>
              <a:gd name="connsiteY0" fmla="*/ 938463 h 6497052"/>
              <a:gd name="connsiteX1" fmla="*/ 3356811 w 3356811"/>
              <a:gd name="connsiteY1" fmla="*/ 0 h 6497052"/>
              <a:gd name="connsiteX2" fmla="*/ 3332748 w 3356811"/>
              <a:gd name="connsiteY2" fmla="*/ 4138863 h 6497052"/>
              <a:gd name="connsiteX3" fmla="*/ 1 w 3356811"/>
              <a:gd name="connsiteY3" fmla="*/ 6497052 h 6497052"/>
              <a:gd name="connsiteX4" fmla="*/ 1 w 3356811"/>
              <a:gd name="connsiteY4" fmla="*/ 5582652 h 6497052"/>
              <a:gd name="connsiteX5" fmla="*/ 0 w 3356811"/>
              <a:gd name="connsiteY5" fmla="*/ 938463 h 6497052"/>
              <a:gd name="connsiteX0" fmla="*/ 0 w 3356811"/>
              <a:gd name="connsiteY0" fmla="*/ 938463 h 6497052"/>
              <a:gd name="connsiteX1" fmla="*/ 216569 w 3356811"/>
              <a:gd name="connsiteY1" fmla="*/ 24063 h 6497052"/>
              <a:gd name="connsiteX2" fmla="*/ 3356811 w 3356811"/>
              <a:gd name="connsiteY2" fmla="*/ 0 h 6497052"/>
              <a:gd name="connsiteX3" fmla="*/ 3332748 w 3356811"/>
              <a:gd name="connsiteY3" fmla="*/ 4138863 h 6497052"/>
              <a:gd name="connsiteX4" fmla="*/ 1 w 3356811"/>
              <a:gd name="connsiteY4" fmla="*/ 6497052 h 6497052"/>
              <a:gd name="connsiteX5" fmla="*/ 1 w 3356811"/>
              <a:gd name="connsiteY5" fmla="*/ 5582652 h 6497052"/>
              <a:gd name="connsiteX6" fmla="*/ 0 w 3356811"/>
              <a:gd name="connsiteY6" fmla="*/ 938463 h 6497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6811" h="6497052">
                <a:moveTo>
                  <a:pt x="0" y="938463"/>
                </a:moveTo>
                <a:lnTo>
                  <a:pt x="216569" y="24063"/>
                </a:lnTo>
                <a:lnTo>
                  <a:pt x="3356811" y="0"/>
                </a:lnTo>
                <a:cubicBezTo>
                  <a:pt x="3336758" y="1383632"/>
                  <a:pt x="3328738" y="2767263"/>
                  <a:pt x="3332748" y="4138863"/>
                </a:cubicBezTo>
                <a:lnTo>
                  <a:pt x="1" y="6497052"/>
                </a:lnTo>
                <a:lnTo>
                  <a:pt x="1" y="5582652"/>
                </a:lnTo>
                <a:cubicBezTo>
                  <a:pt x="1" y="4034589"/>
                  <a:pt x="0" y="2486526"/>
                  <a:pt x="0" y="938463"/>
                </a:cubicBezTo>
                <a:close/>
              </a:path>
            </a:pathLst>
          </a:custGeom>
          <a:solidFill>
            <a:srgbClr val="B0E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10263" y="424506"/>
            <a:ext cx="7972957" cy="4057954"/>
          </a:xfrm>
        </p:spPr>
        <p:txBody>
          <a:bodyPr anchor="ctr"/>
          <a:lstStyle>
            <a:lvl1pPr>
              <a:spcBef>
                <a:spcPts val="0"/>
              </a:spcBef>
              <a:spcAft>
                <a:spcPts val="1800"/>
              </a:spcAft>
              <a:buClr>
                <a:srgbClr val="0070C0"/>
              </a:buClr>
              <a:buFont typeface="Wingdings" pitchFamily="2" charset="2"/>
              <a:buChar char="§"/>
              <a:defRPr/>
            </a:lvl1pPr>
            <a:lvl2pPr>
              <a:spcBef>
                <a:spcPts val="0"/>
              </a:spcBef>
              <a:spcAft>
                <a:spcPts val="1800"/>
              </a:spcAft>
              <a:buClr>
                <a:srgbClr val="00B0F0"/>
              </a:buClr>
              <a:buFont typeface="Wingdings" pitchFamily="2" charset="2"/>
              <a:buChar char="§"/>
              <a:defRPr/>
            </a:lvl2pPr>
            <a:lvl3pPr>
              <a:spcBef>
                <a:spcPts val="0"/>
              </a:spcBef>
              <a:spcAft>
                <a:spcPts val="1800"/>
              </a:spcAft>
              <a:buClr>
                <a:srgbClr val="002060"/>
              </a:buClr>
              <a:defRPr/>
            </a:lvl3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</p:txBody>
      </p:sp>
      <p:sp>
        <p:nvSpPr>
          <p:cNvPr id="12" name="Forma livre 11"/>
          <p:cNvSpPr/>
          <p:nvPr/>
        </p:nvSpPr>
        <p:spPr>
          <a:xfrm>
            <a:off x="0" y="264695"/>
            <a:ext cx="264696" cy="6593305"/>
          </a:xfrm>
          <a:custGeom>
            <a:avLst/>
            <a:gdLst>
              <a:gd name="connsiteX0" fmla="*/ 0 w 3320716"/>
              <a:gd name="connsiteY0" fmla="*/ 0 h 5558589"/>
              <a:gd name="connsiteX1" fmla="*/ 3320716 w 3320716"/>
              <a:gd name="connsiteY1" fmla="*/ 0 h 5558589"/>
              <a:gd name="connsiteX2" fmla="*/ 3320716 w 3320716"/>
              <a:gd name="connsiteY2" fmla="*/ 5558589 h 5558589"/>
              <a:gd name="connsiteX3" fmla="*/ 0 w 3320716"/>
              <a:gd name="connsiteY3" fmla="*/ 5558589 h 5558589"/>
              <a:gd name="connsiteX4" fmla="*/ 0 w 3320716"/>
              <a:gd name="connsiteY4" fmla="*/ 0 h 5558589"/>
              <a:gd name="connsiteX0" fmla="*/ 0 w 3320716"/>
              <a:gd name="connsiteY0" fmla="*/ 0 h 6472989"/>
              <a:gd name="connsiteX1" fmla="*/ 3320716 w 3320716"/>
              <a:gd name="connsiteY1" fmla="*/ 0 h 6472989"/>
              <a:gd name="connsiteX2" fmla="*/ 0 w 3320716"/>
              <a:gd name="connsiteY2" fmla="*/ 6472989 h 6472989"/>
              <a:gd name="connsiteX3" fmla="*/ 0 w 3320716"/>
              <a:gd name="connsiteY3" fmla="*/ 5558589 h 6472989"/>
              <a:gd name="connsiteX4" fmla="*/ 0 w 3320716"/>
              <a:gd name="connsiteY4" fmla="*/ 0 h 6472989"/>
              <a:gd name="connsiteX0" fmla="*/ 0 w 3320716"/>
              <a:gd name="connsiteY0" fmla="*/ 0 h 6472989"/>
              <a:gd name="connsiteX1" fmla="*/ 3320716 w 3320716"/>
              <a:gd name="connsiteY1" fmla="*/ 0 h 6472989"/>
              <a:gd name="connsiteX2" fmla="*/ 1756611 w 3320716"/>
              <a:gd name="connsiteY2" fmla="*/ 3104147 h 6472989"/>
              <a:gd name="connsiteX3" fmla="*/ 0 w 3320716"/>
              <a:gd name="connsiteY3" fmla="*/ 6472989 h 6472989"/>
              <a:gd name="connsiteX4" fmla="*/ 0 w 3320716"/>
              <a:gd name="connsiteY4" fmla="*/ 5558589 h 6472989"/>
              <a:gd name="connsiteX5" fmla="*/ 0 w 3320716"/>
              <a:gd name="connsiteY5" fmla="*/ 0 h 6472989"/>
              <a:gd name="connsiteX0" fmla="*/ 0 w 3332747"/>
              <a:gd name="connsiteY0" fmla="*/ 0 h 6472989"/>
              <a:gd name="connsiteX1" fmla="*/ 3320716 w 3332747"/>
              <a:gd name="connsiteY1" fmla="*/ 0 h 6472989"/>
              <a:gd name="connsiteX2" fmla="*/ 3332747 w 3332747"/>
              <a:gd name="connsiteY2" fmla="*/ 4114800 h 6472989"/>
              <a:gd name="connsiteX3" fmla="*/ 0 w 3332747"/>
              <a:gd name="connsiteY3" fmla="*/ 6472989 h 6472989"/>
              <a:gd name="connsiteX4" fmla="*/ 0 w 3332747"/>
              <a:gd name="connsiteY4" fmla="*/ 5558589 h 6472989"/>
              <a:gd name="connsiteX5" fmla="*/ 0 w 3332747"/>
              <a:gd name="connsiteY5" fmla="*/ 0 h 6472989"/>
              <a:gd name="connsiteX0" fmla="*/ 0 w 3336757"/>
              <a:gd name="connsiteY0" fmla="*/ 0 h 6472989"/>
              <a:gd name="connsiteX1" fmla="*/ 3332747 w 3336757"/>
              <a:gd name="connsiteY1" fmla="*/ 48127 h 6472989"/>
              <a:gd name="connsiteX2" fmla="*/ 3332747 w 3336757"/>
              <a:gd name="connsiteY2" fmla="*/ 4114800 h 6472989"/>
              <a:gd name="connsiteX3" fmla="*/ 0 w 3336757"/>
              <a:gd name="connsiteY3" fmla="*/ 6472989 h 6472989"/>
              <a:gd name="connsiteX4" fmla="*/ 0 w 3336757"/>
              <a:gd name="connsiteY4" fmla="*/ 5558589 h 6472989"/>
              <a:gd name="connsiteX5" fmla="*/ 0 w 3336757"/>
              <a:gd name="connsiteY5" fmla="*/ 0 h 6472989"/>
              <a:gd name="connsiteX0" fmla="*/ 0 w 3360820"/>
              <a:gd name="connsiteY0" fmla="*/ 24063 h 6497052"/>
              <a:gd name="connsiteX1" fmla="*/ 3356810 w 3360820"/>
              <a:gd name="connsiteY1" fmla="*/ 0 h 6497052"/>
              <a:gd name="connsiteX2" fmla="*/ 3332747 w 3360820"/>
              <a:gd name="connsiteY2" fmla="*/ 4138863 h 6497052"/>
              <a:gd name="connsiteX3" fmla="*/ 0 w 3360820"/>
              <a:gd name="connsiteY3" fmla="*/ 6497052 h 6497052"/>
              <a:gd name="connsiteX4" fmla="*/ 0 w 3360820"/>
              <a:gd name="connsiteY4" fmla="*/ 5582652 h 6497052"/>
              <a:gd name="connsiteX5" fmla="*/ 0 w 3360820"/>
              <a:gd name="connsiteY5" fmla="*/ 24063 h 6497052"/>
              <a:gd name="connsiteX0" fmla="*/ 0 w 3356810"/>
              <a:gd name="connsiteY0" fmla="*/ 24063 h 6497052"/>
              <a:gd name="connsiteX1" fmla="*/ 3356810 w 3356810"/>
              <a:gd name="connsiteY1" fmla="*/ 0 h 6497052"/>
              <a:gd name="connsiteX2" fmla="*/ 3332747 w 3356810"/>
              <a:gd name="connsiteY2" fmla="*/ 4138863 h 6497052"/>
              <a:gd name="connsiteX3" fmla="*/ 0 w 3356810"/>
              <a:gd name="connsiteY3" fmla="*/ 6497052 h 6497052"/>
              <a:gd name="connsiteX4" fmla="*/ 0 w 3356810"/>
              <a:gd name="connsiteY4" fmla="*/ 5582652 h 6497052"/>
              <a:gd name="connsiteX5" fmla="*/ 0 w 3356810"/>
              <a:gd name="connsiteY5" fmla="*/ 24063 h 6497052"/>
              <a:gd name="connsiteX0" fmla="*/ 0 w 3356811"/>
              <a:gd name="connsiteY0" fmla="*/ 938463 h 6497052"/>
              <a:gd name="connsiteX1" fmla="*/ 3356811 w 3356811"/>
              <a:gd name="connsiteY1" fmla="*/ 0 h 6497052"/>
              <a:gd name="connsiteX2" fmla="*/ 3332748 w 3356811"/>
              <a:gd name="connsiteY2" fmla="*/ 4138863 h 6497052"/>
              <a:gd name="connsiteX3" fmla="*/ 1 w 3356811"/>
              <a:gd name="connsiteY3" fmla="*/ 6497052 h 6497052"/>
              <a:gd name="connsiteX4" fmla="*/ 1 w 3356811"/>
              <a:gd name="connsiteY4" fmla="*/ 5582652 h 6497052"/>
              <a:gd name="connsiteX5" fmla="*/ 0 w 3356811"/>
              <a:gd name="connsiteY5" fmla="*/ 938463 h 6497052"/>
              <a:gd name="connsiteX0" fmla="*/ 0 w 3356811"/>
              <a:gd name="connsiteY0" fmla="*/ 938463 h 6497052"/>
              <a:gd name="connsiteX1" fmla="*/ 216569 w 3356811"/>
              <a:gd name="connsiteY1" fmla="*/ 24063 h 6497052"/>
              <a:gd name="connsiteX2" fmla="*/ 3356811 w 3356811"/>
              <a:gd name="connsiteY2" fmla="*/ 0 h 6497052"/>
              <a:gd name="connsiteX3" fmla="*/ 3332748 w 3356811"/>
              <a:gd name="connsiteY3" fmla="*/ 4138863 h 6497052"/>
              <a:gd name="connsiteX4" fmla="*/ 1 w 3356811"/>
              <a:gd name="connsiteY4" fmla="*/ 6497052 h 6497052"/>
              <a:gd name="connsiteX5" fmla="*/ 1 w 3356811"/>
              <a:gd name="connsiteY5" fmla="*/ 5582652 h 6497052"/>
              <a:gd name="connsiteX6" fmla="*/ 0 w 3356811"/>
              <a:gd name="connsiteY6" fmla="*/ 938463 h 6497052"/>
              <a:gd name="connsiteX0" fmla="*/ 0 w 3332748"/>
              <a:gd name="connsiteY0" fmla="*/ 914400 h 6472989"/>
              <a:gd name="connsiteX1" fmla="*/ 216569 w 3332748"/>
              <a:gd name="connsiteY1" fmla="*/ 0 h 6472989"/>
              <a:gd name="connsiteX2" fmla="*/ 1588169 w 3332748"/>
              <a:gd name="connsiteY2" fmla="*/ 1 h 6472989"/>
              <a:gd name="connsiteX3" fmla="*/ 3332748 w 3332748"/>
              <a:gd name="connsiteY3" fmla="*/ 4114800 h 6472989"/>
              <a:gd name="connsiteX4" fmla="*/ 1 w 3332748"/>
              <a:gd name="connsiteY4" fmla="*/ 6472989 h 6472989"/>
              <a:gd name="connsiteX5" fmla="*/ 1 w 3332748"/>
              <a:gd name="connsiteY5" fmla="*/ 5558589 h 6472989"/>
              <a:gd name="connsiteX6" fmla="*/ 0 w 3332748"/>
              <a:gd name="connsiteY6" fmla="*/ 914400 h 6472989"/>
              <a:gd name="connsiteX0" fmla="*/ 0 w 1588169"/>
              <a:gd name="connsiteY0" fmla="*/ 914400 h 6472989"/>
              <a:gd name="connsiteX1" fmla="*/ 216569 w 1588169"/>
              <a:gd name="connsiteY1" fmla="*/ 0 h 6472989"/>
              <a:gd name="connsiteX2" fmla="*/ 1588169 w 1588169"/>
              <a:gd name="connsiteY2" fmla="*/ 1 h 6472989"/>
              <a:gd name="connsiteX3" fmla="*/ 806116 w 1588169"/>
              <a:gd name="connsiteY3" fmla="*/ 4126831 h 6472989"/>
              <a:gd name="connsiteX4" fmla="*/ 1 w 1588169"/>
              <a:gd name="connsiteY4" fmla="*/ 6472989 h 6472989"/>
              <a:gd name="connsiteX5" fmla="*/ 1 w 1588169"/>
              <a:gd name="connsiteY5" fmla="*/ 5558589 h 6472989"/>
              <a:gd name="connsiteX6" fmla="*/ 0 w 1588169"/>
              <a:gd name="connsiteY6" fmla="*/ 914400 h 6472989"/>
              <a:gd name="connsiteX0" fmla="*/ 0 w 1588169"/>
              <a:gd name="connsiteY0" fmla="*/ 914400 h 6472989"/>
              <a:gd name="connsiteX1" fmla="*/ 216569 w 1588169"/>
              <a:gd name="connsiteY1" fmla="*/ 0 h 6472989"/>
              <a:gd name="connsiteX2" fmla="*/ 1588169 w 1588169"/>
              <a:gd name="connsiteY2" fmla="*/ 1 h 6472989"/>
              <a:gd name="connsiteX3" fmla="*/ 770021 w 1588169"/>
              <a:gd name="connsiteY3" fmla="*/ 4114800 h 6472989"/>
              <a:gd name="connsiteX4" fmla="*/ 1 w 1588169"/>
              <a:gd name="connsiteY4" fmla="*/ 6472989 h 6472989"/>
              <a:gd name="connsiteX5" fmla="*/ 1 w 1588169"/>
              <a:gd name="connsiteY5" fmla="*/ 5558589 h 6472989"/>
              <a:gd name="connsiteX6" fmla="*/ 0 w 1588169"/>
              <a:gd name="connsiteY6" fmla="*/ 914400 h 6472989"/>
              <a:gd name="connsiteX0" fmla="*/ 0 w 770021"/>
              <a:gd name="connsiteY0" fmla="*/ 914400 h 6472989"/>
              <a:gd name="connsiteX1" fmla="*/ 216569 w 770021"/>
              <a:gd name="connsiteY1" fmla="*/ 0 h 6472989"/>
              <a:gd name="connsiteX2" fmla="*/ 709864 w 770021"/>
              <a:gd name="connsiteY2" fmla="*/ 12032 h 6472989"/>
              <a:gd name="connsiteX3" fmla="*/ 770021 w 770021"/>
              <a:gd name="connsiteY3" fmla="*/ 4114800 h 6472989"/>
              <a:gd name="connsiteX4" fmla="*/ 1 w 770021"/>
              <a:gd name="connsiteY4" fmla="*/ 6472989 h 6472989"/>
              <a:gd name="connsiteX5" fmla="*/ 1 w 770021"/>
              <a:gd name="connsiteY5" fmla="*/ 5558589 h 6472989"/>
              <a:gd name="connsiteX6" fmla="*/ 0 w 770021"/>
              <a:gd name="connsiteY6" fmla="*/ 914400 h 6472989"/>
              <a:gd name="connsiteX0" fmla="*/ 0 w 733926"/>
              <a:gd name="connsiteY0" fmla="*/ 914400 h 6472989"/>
              <a:gd name="connsiteX1" fmla="*/ 216569 w 733926"/>
              <a:gd name="connsiteY1" fmla="*/ 0 h 6472989"/>
              <a:gd name="connsiteX2" fmla="*/ 709864 w 733926"/>
              <a:gd name="connsiteY2" fmla="*/ 12032 h 6472989"/>
              <a:gd name="connsiteX3" fmla="*/ 733926 w 733926"/>
              <a:gd name="connsiteY3" fmla="*/ 4114800 h 6472989"/>
              <a:gd name="connsiteX4" fmla="*/ 1 w 733926"/>
              <a:gd name="connsiteY4" fmla="*/ 6472989 h 6472989"/>
              <a:gd name="connsiteX5" fmla="*/ 1 w 733926"/>
              <a:gd name="connsiteY5" fmla="*/ 5558589 h 6472989"/>
              <a:gd name="connsiteX6" fmla="*/ 0 w 733926"/>
              <a:gd name="connsiteY6" fmla="*/ 914400 h 6472989"/>
              <a:gd name="connsiteX0" fmla="*/ 0 w 733926"/>
              <a:gd name="connsiteY0" fmla="*/ 902368 h 6460957"/>
              <a:gd name="connsiteX1" fmla="*/ 204538 w 733926"/>
              <a:gd name="connsiteY1" fmla="*/ 72189 h 6460957"/>
              <a:gd name="connsiteX2" fmla="*/ 709864 w 733926"/>
              <a:gd name="connsiteY2" fmla="*/ 0 h 6460957"/>
              <a:gd name="connsiteX3" fmla="*/ 733926 w 733926"/>
              <a:gd name="connsiteY3" fmla="*/ 4102768 h 6460957"/>
              <a:gd name="connsiteX4" fmla="*/ 1 w 733926"/>
              <a:gd name="connsiteY4" fmla="*/ 6460957 h 6460957"/>
              <a:gd name="connsiteX5" fmla="*/ 1 w 733926"/>
              <a:gd name="connsiteY5" fmla="*/ 5546557 h 6460957"/>
              <a:gd name="connsiteX6" fmla="*/ 0 w 733926"/>
              <a:gd name="connsiteY6" fmla="*/ 902368 h 6460957"/>
              <a:gd name="connsiteX0" fmla="*/ 0 w 733926"/>
              <a:gd name="connsiteY0" fmla="*/ 926431 h 6485020"/>
              <a:gd name="connsiteX1" fmla="*/ 192506 w 733926"/>
              <a:gd name="connsiteY1" fmla="*/ 0 h 6485020"/>
              <a:gd name="connsiteX2" fmla="*/ 709864 w 733926"/>
              <a:gd name="connsiteY2" fmla="*/ 24063 h 6485020"/>
              <a:gd name="connsiteX3" fmla="*/ 733926 w 733926"/>
              <a:gd name="connsiteY3" fmla="*/ 4126831 h 6485020"/>
              <a:gd name="connsiteX4" fmla="*/ 1 w 733926"/>
              <a:gd name="connsiteY4" fmla="*/ 6485020 h 6485020"/>
              <a:gd name="connsiteX5" fmla="*/ 1 w 733926"/>
              <a:gd name="connsiteY5" fmla="*/ 5570620 h 6485020"/>
              <a:gd name="connsiteX6" fmla="*/ 0 w 733926"/>
              <a:gd name="connsiteY6" fmla="*/ 926431 h 6485020"/>
              <a:gd name="connsiteX0" fmla="*/ 0 w 733926"/>
              <a:gd name="connsiteY0" fmla="*/ 938463 h 6497052"/>
              <a:gd name="connsiteX1" fmla="*/ 192506 w 733926"/>
              <a:gd name="connsiteY1" fmla="*/ 12032 h 6497052"/>
              <a:gd name="connsiteX2" fmla="*/ 709864 w 733926"/>
              <a:gd name="connsiteY2" fmla="*/ 0 h 6497052"/>
              <a:gd name="connsiteX3" fmla="*/ 733926 w 733926"/>
              <a:gd name="connsiteY3" fmla="*/ 4138863 h 6497052"/>
              <a:gd name="connsiteX4" fmla="*/ 1 w 733926"/>
              <a:gd name="connsiteY4" fmla="*/ 6497052 h 6497052"/>
              <a:gd name="connsiteX5" fmla="*/ 1 w 733926"/>
              <a:gd name="connsiteY5" fmla="*/ 5582652 h 6497052"/>
              <a:gd name="connsiteX6" fmla="*/ 0 w 733926"/>
              <a:gd name="connsiteY6" fmla="*/ 938463 h 6497052"/>
              <a:gd name="connsiteX0" fmla="*/ 0 w 733926"/>
              <a:gd name="connsiteY0" fmla="*/ 938463 h 6497052"/>
              <a:gd name="connsiteX1" fmla="*/ 626189 w 733926"/>
              <a:gd name="connsiteY1" fmla="*/ 108284 h 6497052"/>
              <a:gd name="connsiteX2" fmla="*/ 709864 w 733926"/>
              <a:gd name="connsiteY2" fmla="*/ 0 h 6497052"/>
              <a:gd name="connsiteX3" fmla="*/ 733926 w 733926"/>
              <a:gd name="connsiteY3" fmla="*/ 4138863 h 6497052"/>
              <a:gd name="connsiteX4" fmla="*/ 1 w 733926"/>
              <a:gd name="connsiteY4" fmla="*/ 6497052 h 6497052"/>
              <a:gd name="connsiteX5" fmla="*/ 1 w 733926"/>
              <a:gd name="connsiteY5" fmla="*/ 5582652 h 6497052"/>
              <a:gd name="connsiteX6" fmla="*/ 0 w 733926"/>
              <a:gd name="connsiteY6" fmla="*/ 938463 h 6497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3926" h="6497052">
                <a:moveTo>
                  <a:pt x="0" y="938463"/>
                </a:moveTo>
                <a:lnTo>
                  <a:pt x="626189" y="108284"/>
                </a:lnTo>
                <a:lnTo>
                  <a:pt x="709864" y="0"/>
                </a:lnTo>
                <a:cubicBezTo>
                  <a:pt x="689811" y="1383632"/>
                  <a:pt x="729916" y="2767263"/>
                  <a:pt x="733926" y="4138863"/>
                </a:cubicBezTo>
                <a:lnTo>
                  <a:pt x="1" y="6497052"/>
                </a:lnTo>
                <a:lnTo>
                  <a:pt x="1" y="5582652"/>
                </a:lnTo>
                <a:cubicBezTo>
                  <a:pt x="1" y="4034589"/>
                  <a:pt x="0" y="2486526"/>
                  <a:pt x="0" y="938463"/>
                </a:cubicBezTo>
                <a:close/>
              </a:path>
            </a:pathLst>
          </a:custGeom>
          <a:solidFill>
            <a:srgbClr val="82C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99D2EB"/>
              </a:solidFill>
            </a:endParaRPr>
          </a:p>
        </p:txBody>
      </p:sp>
      <p:sp>
        <p:nvSpPr>
          <p:cNvPr id="10" name="Espaço Reservado para Imagem 9"/>
          <p:cNvSpPr>
            <a:spLocks noGrp="1"/>
          </p:cNvSpPr>
          <p:nvPr>
            <p:ph type="pic" sz="quarter" idx="10"/>
          </p:nvPr>
        </p:nvSpPr>
        <p:spPr>
          <a:xfrm>
            <a:off x="264445" y="336714"/>
            <a:ext cx="3079750" cy="4090905"/>
          </a:xfrm>
          <a:ln w="31750" cmpd="sng">
            <a:solidFill>
              <a:schemeClr val="bg1"/>
            </a:solidFill>
            <a:prstDash val="solid"/>
          </a:ln>
          <a:effectLst/>
        </p:spPr>
        <p:txBody>
          <a:bodyPr/>
          <a:lstStyle/>
          <a:p>
            <a:r>
              <a:rPr lang="pt-BR" smtClean="0"/>
              <a:t>Clique no ícone para adicionar uma imagem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>
                <a:solidFill>
                  <a:srgbClr val="0070C0"/>
                </a:solidFill>
                <a:latin typeface="+mn-lt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05BFA754-D5C3-4E66-96A6-867B257F58DC}" type="datetimeFigureOut">
              <a:rPr lang="en-US" smtClean="0"/>
              <a:pPr/>
              <a:t>4/7/2015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5D84065D-F351-4B03-BD91-D8A6B8D4B362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0" y="0"/>
            <a:ext cx="12188824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361630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1817914"/>
            <a:ext cx="9601196" cy="40579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file:///\\var\mobile\Applications\A2A4E0D7-C4C6-4987-A764-79D12B83FF9D\Documents\UnzippedEpubs\87\OEBPS\Text\VivaComEsperanca-10.x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Mente Positiva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6348549" y="6413862"/>
            <a:ext cx="3683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B0F0"/>
                </a:solidFill>
                <a:latin typeface="Arial Black" pitchFamily="34" charset="0"/>
              </a:rPr>
              <a:t>HI: 192 – Infinita Graça</a:t>
            </a:r>
            <a:endParaRPr lang="pt-BR" dirty="0">
              <a:solidFill>
                <a:srgbClr val="00B0F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727124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3396343" y="1817914"/>
            <a:ext cx="8647611" cy="4491446"/>
          </a:xfrm>
        </p:spPr>
        <p:txBody>
          <a:bodyPr>
            <a:noAutofit/>
          </a:bodyPr>
          <a:lstStyle/>
          <a:p>
            <a:r>
              <a:rPr lang="pt-BR" sz="2800" dirty="0" smtClean="0">
                <a:latin typeface="Arial Black" pitchFamily="34" charset="0"/>
              </a:rPr>
              <a:t>Salomão</a:t>
            </a:r>
          </a:p>
          <a:p>
            <a:pPr lvl="1"/>
            <a:r>
              <a:rPr lang="pt-BR" sz="2400" dirty="0" smtClean="0">
                <a:latin typeface="Arial Black" pitchFamily="34" charset="0"/>
              </a:rPr>
              <a:t>Estilo de vida de condescendência pessoal.</a:t>
            </a:r>
          </a:p>
          <a:p>
            <a:pPr lvl="1"/>
            <a:r>
              <a:rPr lang="pt-BR" sz="2400" dirty="0">
                <a:latin typeface="Arial Black" pitchFamily="34" charset="0"/>
              </a:rPr>
              <a:t>Depois de algum tempo, o vício preferido praticamente não nos tira de uma sensação neutra. Nesse meio tempo, somos tomados por uma sensação profunda e avassaladora de tristeza.</a:t>
            </a:r>
          </a:p>
          <a:p>
            <a:pPr lvl="1"/>
            <a:r>
              <a:rPr lang="pt-BR" sz="2400" dirty="0">
                <a:latin typeface="Arial Black" pitchFamily="34" charset="0"/>
              </a:rPr>
              <a:t>Sem Deus e sem pensamentos </a:t>
            </a:r>
            <a:r>
              <a:rPr lang="pt-BR" sz="2400" dirty="0" smtClean="0">
                <a:latin typeface="Arial Black" pitchFamily="34" charset="0"/>
              </a:rPr>
              <a:t>saudáveis, </a:t>
            </a:r>
            <a:r>
              <a:rPr lang="pt-BR" sz="2400" dirty="0">
                <a:latin typeface="Arial Black" pitchFamily="34" charset="0"/>
              </a:rPr>
              <a:t>tudo é vaidade!!!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Aprendendo com os outros</a:t>
            </a:r>
            <a:endParaRPr lang="pt-BR" dirty="0"/>
          </a:p>
        </p:txBody>
      </p:sp>
      <p:pic>
        <p:nvPicPr>
          <p:cNvPr id="5" name="Espaço Reservado para Imagem 4" descr="Rei-Salomao-e-o-bebe.jp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3297" r="32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3273374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3461657" y="1817914"/>
            <a:ext cx="8608423" cy="4057954"/>
          </a:xfrm>
        </p:spPr>
        <p:txBody>
          <a:bodyPr>
            <a:normAutofit/>
          </a:bodyPr>
          <a:lstStyle/>
          <a:p>
            <a:r>
              <a:rPr lang="pt-BR" sz="3600" dirty="0" smtClean="0">
                <a:latin typeface="Arial Black" pitchFamily="34" charset="0"/>
              </a:rPr>
              <a:t>Elias</a:t>
            </a:r>
          </a:p>
          <a:p>
            <a:pPr lvl="1"/>
            <a:r>
              <a:rPr lang="pt-BR" sz="3200" dirty="0" smtClean="0">
                <a:latin typeface="Arial Black" pitchFamily="34" charset="0"/>
              </a:rPr>
              <a:t>Generalização exagerada – pensamentos distorcidos (já pensa negativo, antes de </a:t>
            </a:r>
            <a:r>
              <a:rPr lang="pt-BR" sz="3200" dirty="0" smtClean="0">
                <a:latin typeface="Arial Black" pitchFamily="34" charset="0"/>
              </a:rPr>
              <a:t>começar).</a:t>
            </a:r>
            <a:endParaRPr lang="pt-BR" sz="3200" dirty="0" smtClean="0">
              <a:latin typeface="Arial Black" pitchFamily="34" charset="0"/>
            </a:endParaRPr>
          </a:p>
          <a:p>
            <a:pPr lvl="1"/>
            <a:endParaRPr lang="pt-BR" sz="3200" dirty="0">
              <a:latin typeface="Arial Black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Aprendendo com os outros</a:t>
            </a:r>
            <a:endParaRPr lang="pt-BR" dirty="0"/>
          </a:p>
        </p:txBody>
      </p:sp>
      <p:pic>
        <p:nvPicPr>
          <p:cNvPr id="5" name="Espaço Reservado para Imagem 4" descr="Elias e os  profetas de Baal.jp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5797" r="157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8229973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3095897" y="1817914"/>
            <a:ext cx="8948057" cy="4057954"/>
          </a:xfrm>
        </p:spPr>
        <p:txBody>
          <a:bodyPr>
            <a:normAutofit/>
          </a:bodyPr>
          <a:lstStyle/>
          <a:p>
            <a:r>
              <a:rPr lang="pt-BR" sz="3200" dirty="0">
                <a:latin typeface="Arial Black" pitchFamily="34" charset="0"/>
              </a:rPr>
              <a:t>Ingerindo alimentos </a:t>
            </a:r>
            <a:r>
              <a:rPr lang="pt-BR" sz="3200" dirty="0" smtClean="0">
                <a:latin typeface="Arial Black" pitchFamily="34" charset="0"/>
              </a:rPr>
              <a:t>saudáveis.</a:t>
            </a:r>
          </a:p>
          <a:p>
            <a:r>
              <a:rPr lang="pt-BR" sz="3200" dirty="0" smtClean="0">
                <a:latin typeface="Arial Black" pitchFamily="34" charset="0"/>
              </a:rPr>
              <a:t>Descansando </a:t>
            </a:r>
            <a:r>
              <a:rPr lang="pt-BR" sz="3200" dirty="0">
                <a:latin typeface="Arial Black" pitchFamily="34" charset="0"/>
              </a:rPr>
              <a:t>o </a:t>
            </a:r>
            <a:r>
              <a:rPr lang="pt-BR" sz="3200" dirty="0" smtClean="0">
                <a:latin typeface="Arial Black" pitchFamily="34" charset="0"/>
              </a:rPr>
              <a:t>suficiente.</a:t>
            </a:r>
          </a:p>
          <a:p>
            <a:r>
              <a:rPr lang="pt-BR" sz="3200" dirty="0" smtClean="0">
                <a:latin typeface="Arial Black" pitchFamily="34" charset="0"/>
              </a:rPr>
              <a:t>Evitando </a:t>
            </a:r>
            <a:r>
              <a:rPr lang="pt-BR" sz="3200" dirty="0">
                <a:latin typeface="Arial Black" pitchFamily="34" charset="0"/>
              </a:rPr>
              <a:t>entretenimento </a:t>
            </a:r>
            <a:r>
              <a:rPr lang="pt-BR" sz="3200" dirty="0" smtClean="0">
                <a:latin typeface="Arial Black" pitchFamily="34" charset="0"/>
              </a:rPr>
              <a:t>negativo.</a:t>
            </a:r>
          </a:p>
          <a:p>
            <a:r>
              <a:rPr lang="pt-BR" sz="3200" dirty="0" smtClean="0">
                <a:latin typeface="Arial Black" pitchFamily="34" charset="0"/>
              </a:rPr>
              <a:t>“</a:t>
            </a:r>
            <a:r>
              <a:rPr lang="pt-BR" sz="3200" dirty="0">
                <a:latin typeface="Arial Black" pitchFamily="34" charset="0"/>
              </a:rPr>
              <a:t>Mantenham o pensamento nas coisas do alto, e não nas coisas terrenas</a:t>
            </a:r>
            <a:r>
              <a:rPr lang="pt-BR" sz="3200" dirty="0" smtClean="0">
                <a:latin typeface="Arial Black" pitchFamily="34" charset="0"/>
              </a:rPr>
              <a:t>.” Cl 3:2.</a:t>
            </a:r>
            <a:endParaRPr lang="pt-BR" sz="3200" dirty="0">
              <a:latin typeface="Arial Black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Como aumentar a Inteligência Emocional?</a:t>
            </a:r>
            <a:endParaRPr lang="pt-BR" dirty="0"/>
          </a:p>
        </p:txBody>
      </p:sp>
      <p:pic>
        <p:nvPicPr>
          <p:cNvPr id="5" name="Espaço Reservado para Imagem 4" descr="familia.jp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5840" r="15840"/>
          <a:stretch>
            <a:fillRect/>
          </a:stretch>
        </p:blipFill>
        <p:spPr>
          <a:xfrm>
            <a:off x="264445" y="1720395"/>
            <a:ext cx="2731332" cy="2995296"/>
          </a:xfrm>
        </p:spPr>
      </p:pic>
    </p:spTree>
    <p:extLst>
      <p:ext uri="{BB962C8B-B14F-4D97-AF65-F5344CB8AC3E}">
        <p14:creationId xmlns:p14="http://schemas.microsoft.com/office/powerpoint/2010/main" val="30593589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3187337" y="293876"/>
            <a:ext cx="9004663" cy="5310088"/>
          </a:xfrm>
        </p:spPr>
        <p:txBody>
          <a:bodyPr>
            <a:noAutofit/>
          </a:bodyPr>
          <a:lstStyle/>
          <a:p>
            <a:pPr lvl="0"/>
            <a:r>
              <a:rPr lang="pt-BR" sz="2800" dirty="0" smtClean="0">
                <a:latin typeface="Arial Black" pitchFamily="34" charset="0"/>
              </a:rPr>
              <a:t>Por que a Inteligência Emocional </a:t>
            </a:r>
            <a:r>
              <a:rPr lang="pt-BR" sz="2800" dirty="0">
                <a:latin typeface="Arial Black" pitchFamily="34" charset="0"/>
              </a:rPr>
              <a:t>deve merecer </a:t>
            </a:r>
            <a:r>
              <a:rPr lang="pt-BR" sz="2800" dirty="0" smtClean="0">
                <a:latin typeface="Arial Black" pitchFamily="34" charset="0"/>
              </a:rPr>
              <a:t>consideração </a:t>
            </a:r>
            <a:r>
              <a:rPr lang="pt-BR" sz="2800" dirty="0">
                <a:latin typeface="Arial Black" pitchFamily="34" charset="0"/>
              </a:rPr>
              <a:t>quando relacionamos a saúde mental </a:t>
            </a:r>
            <a:r>
              <a:rPr lang="pt-BR" sz="2800" dirty="0" smtClean="0">
                <a:latin typeface="Arial Black" pitchFamily="34" charset="0"/>
              </a:rPr>
              <a:t>à espiritual?</a:t>
            </a:r>
            <a:r>
              <a:rPr lang="pt-BR" sz="2800" dirty="0">
                <a:latin typeface="Arial Black" pitchFamily="34" charset="0"/>
              </a:rPr>
              <a:t> </a:t>
            </a:r>
          </a:p>
          <a:p>
            <a:pPr lvl="0"/>
            <a:r>
              <a:rPr lang="pt-BR" sz="2800" dirty="0" smtClean="0">
                <a:latin typeface="Arial Black" pitchFamily="34" charset="0"/>
              </a:rPr>
              <a:t>Se </a:t>
            </a:r>
            <a:r>
              <a:rPr lang="pt-BR" sz="2800" dirty="0">
                <a:latin typeface="Arial Black" pitchFamily="34" charset="0"/>
              </a:rPr>
              <a:t>alguma vez você foi </a:t>
            </a:r>
            <a:r>
              <a:rPr lang="pt-BR" sz="2800" dirty="0" smtClean="0">
                <a:latin typeface="Arial Black" pitchFamily="34" charset="0"/>
              </a:rPr>
              <a:t>injustiçado, </a:t>
            </a:r>
            <a:r>
              <a:rPr lang="pt-BR" sz="2800" dirty="0">
                <a:latin typeface="Arial Black" pitchFamily="34" charset="0"/>
              </a:rPr>
              <a:t>qual foi sua reação natural? </a:t>
            </a:r>
            <a:r>
              <a:rPr lang="pt-BR" sz="2800" dirty="0" smtClean="0">
                <a:latin typeface="Arial Black" pitchFamily="34" charset="0"/>
              </a:rPr>
              <a:t>Como você lida com </a:t>
            </a:r>
            <a:r>
              <a:rPr lang="pt-BR" sz="2800" dirty="0">
                <a:latin typeface="Arial Black" pitchFamily="34" charset="0"/>
              </a:rPr>
              <a:t>a frustração e a tristeza das injustiças</a:t>
            </a:r>
            <a:r>
              <a:rPr lang="pt-BR" sz="2800" dirty="0" smtClean="0">
                <a:latin typeface="Arial Black" pitchFamily="34" charset="0"/>
              </a:rPr>
              <a:t>?</a:t>
            </a:r>
            <a:endParaRPr lang="pt-BR" sz="2800" dirty="0">
              <a:latin typeface="Arial Black" pitchFamily="34" charset="0"/>
            </a:endParaRPr>
          </a:p>
          <a:p>
            <a:pPr lvl="0"/>
            <a:r>
              <a:rPr lang="pt-BR" sz="2800" dirty="0" smtClean="0">
                <a:latin typeface="Arial Black" pitchFamily="34" charset="0"/>
              </a:rPr>
              <a:t>Quais atividades podem gerar pensamentos saudáveis?</a:t>
            </a:r>
            <a:endParaRPr lang="pt-BR" sz="2800" dirty="0">
              <a:latin typeface="Arial Black" pitchFamily="34" charset="0"/>
            </a:endParaRPr>
          </a:p>
          <a:p>
            <a:pPr lvl="0"/>
            <a:r>
              <a:rPr lang="pt-BR" sz="2800" dirty="0" smtClean="0">
                <a:latin typeface="Arial Black" pitchFamily="34" charset="0"/>
              </a:rPr>
              <a:t>O que </a:t>
            </a:r>
            <a:r>
              <a:rPr lang="pt-BR" sz="2800" dirty="0">
                <a:latin typeface="Arial Black" pitchFamily="34" charset="0"/>
              </a:rPr>
              <a:t>significa </a:t>
            </a:r>
            <a:r>
              <a:rPr lang="pt-BR" sz="2800" dirty="0" smtClean="0">
                <a:latin typeface="Arial Black" pitchFamily="34" charset="0"/>
              </a:rPr>
              <a:t>“manter </a:t>
            </a:r>
            <a:r>
              <a:rPr lang="pt-BR" sz="2800" dirty="0">
                <a:latin typeface="Arial Black" pitchFamily="34" charset="0"/>
              </a:rPr>
              <a:t>o pensamento nas coisas do </a:t>
            </a:r>
            <a:r>
              <a:rPr lang="pt-BR" sz="2800" dirty="0" smtClean="0">
                <a:latin typeface="Arial Black" pitchFamily="34" charset="0"/>
              </a:rPr>
              <a:t>alto”?</a:t>
            </a:r>
            <a:endParaRPr lang="pt-BR" sz="2800" dirty="0">
              <a:latin typeface="Arial Black" pitchFamily="34" charset="0"/>
            </a:endParaRPr>
          </a:p>
        </p:txBody>
      </p:sp>
      <p:pic>
        <p:nvPicPr>
          <p:cNvPr id="5" name="Espaço Reservado para Imagem 4" descr="Happy-young-man-on-the-meadow.jp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2265" r="12265"/>
          <a:stretch>
            <a:fillRect/>
          </a:stretch>
        </p:blipFill>
        <p:spPr>
          <a:xfrm>
            <a:off x="264445" y="336714"/>
            <a:ext cx="2873754" cy="3817275"/>
          </a:xfrm>
        </p:spPr>
      </p:pic>
      <p:sp>
        <p:nvSpPr>
          <p:cNvPr id="4" name="CaixaDeTexto 3"/>
          <p:cNvSpPr txBox="1"/>
          <p:nvPr/>
        </p:nvSpPr>
        <p:spPr>
          <a:xfrm>
            <a:off x="6348549" y="6413862"/>
            <a:ext cx="3683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B0F0"/>
                </a:solidFill>
                <a:latin typeface="Arial Black" pitchFamily="34" charset="0"/>
              </a:rPr>
              <a:t>HF: É  Hora de Viver</a:t>
            </a:r>
            <a:endParaRPr lang="pt-BR" dirty="0">
              <a:solidFill>
                <a:srgbClr val="00B0F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3378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000" dirty="0" smtClean="0">
                <a:latin typeface="Arial Black" pitchFamily="34" charset="0"/>
              </a:rPr>
              <a:t>Somos o que pensamos</a:t>
            </a:r>
            <a:endParaRPr lang="pt-BR" sz="60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3422469" y="424505"/>
            <a:ext cx="8769531" cy="4983517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latin typeface="Arial Black" pitchFamily="34" charset="0"/>
              </a:rPr>
              <a:t>Após duas noites sem dormir, um estudo do exército indicou que os voluntários tiveram dificuldade em tomar decisões importantes.</a:t>
            </a:r>
          </a:p>
          <a:p>
            <a:r>
              <a:rPr lang="pt-BR" sz="3200" b="1" dirty="0" smtClean="0">
                <a:latin typeface="Arial Black" pitchFamily="34" charset="0"/>
              </a:rPr>
              <a:t>Porém, os voluntários que tiveram uma pontuação elevada no quesito “inteligência emocional” não </a:t>
            </a:r>
            <a:r>
              <a:rPr lang="pt-BR" sz="3200" b="1" dirty="0">
                <a:latin typeface="Arial Black" pitchFamily="34" charset="0"/>
              </a:rPr>
              <a:t>vacilaram quanto ao que consideravam moralmente apropriado.</a:t>
            </a:r>
            <a:endParaRPr lang="pt-BR" sz="3200" b="1" dirty="0" smtClean="0">
              <a:latin typeface="Arial Black" pitchFamily="34" charset="0"/>
            </a:endParaRPr>
          </a:p>
        </p:txBody>
      </p:sp>
      <p:pic>
        <p:nvPicPr>
          <p:cNvPr id="5" name="Espaço Reservado para Imagem 4" descr="Testing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4870" r="248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9086680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2952206" y="1476103"/>
            <a:ext cx="9239793" cy="4937759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Arial Black" pitchFamily="34" charset="0"/>
              </a:rPr>
              <a:t>Em 1983, um famoso psicólogo criou a teoria das Inteligências Múltiplas – que são um conjunto de 9 habilidades, não somente uma única.</a:t>
            </a:r>
          </a:p>
          <a:p>
            <a:r>
              <a:rPr lang="pt-BR" dirty="0">
                <a:latin typeface="Arial Black" pitchFamily="34" charset="0"/>
              </a:rPr>
              <a:t>1-Inteligência naturalista (“especialista em natureza”), </a:t>
            </a:r>
          </a:p>
          <a:p>
            <a:r>
              <a:rPr lang="pt-BR" dirty="0">
                <a:latin typeface="Arial Black" pitchFamily="34" charset="0"/>
              </a:rPr>
              <a:t>2-Inteligência musical (“especialista em música”), </a:t>
            </a:r>
          </a:p>
          <a:p>
            <a:r>
              <a:rPr lang="pt-BR" dirty="0">
                <a:latin typeface="Arial Black" pitchFamily="34" charset="0"/>
              </a:rPr>
              <a:t>3-Inteligência lógico-matemática (“especialista em números/raciocínio”),</a:t>
            </a:r>
          </a:p>
          <a:p>
            <a:r>
              <a:rPr lang="pt-BR" dirty="0">
                <a:latin typeface="Arial Black" pitchFamily="34" charset="0"/>
              </a:rPr>
              <a:t>4-Inteligência interpessoal (“especialista em pessoas</a:t>
            </a:r>
            <a:r>
              <a:rPr lang="pt-BR" dirty="0" smtClean="0">
                <a:latin typeface="Arial Black" pitchFamily="34" charset="0"/>
              </a:rPr>
              <a:t>”),</a:t>
            </a:r>
            <a:endParaRPr lang="pt-BR" dirty="0" smtClean="0">
              <a:latin typeface="Arial Black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Inteligências Múltiplas</a:t>
            </a:r>
            <a:endParaRPr lang="pt-BR" dirty="0"/>
          </a:p>
        </p:txBody>
      </p:sp>
      <p:pic>
        <p:nvPicPr>
          <p:cNvPr id="5" name="Espaço Reservado para Imagem 4" descr="multiple-intelligences-studies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5797" r="15797"/>
          <a:stretch>
            <a:fillRect/>
          </a:stretch>
        </p:blipFill>
        <p:spPr>
          <a:xfrm>
            <a:off x="264445" y="1720395"/>
            <a:ext cx="2552657" cy="2799354"/>
          </a:xfrm>
        </p:spPr>
      </p:pic>
    </p:spTree>
    <p:extLst>
      <p:ext uri="{BB962C8B-B14F-4D97-AF65-F5344CB8AC3E}">
        <p14:creationId xmlns:p14="http://schemas.microsoft.com/office/powerpoint/2010/main" val="276081464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2782388" y="1817914"/>
            <a:ext cx="9287691" cy="4308566"/>
          </a:xfrm>
        </p:spPr>
        <p:txBody>
          <a:bodyPr>
            <a:noAutofit/>
          </a:bodyPr>
          <a:lstStyle/>
          <a:p>
            <a:r>
              <a:rPr lang="pt-BR" dirty="0">
                <a:latin typeface="Arial Black" pitchFamily="34" charset="0"/>
              </a:rPr>
              <a:t>5-Inteligência corporal-</a:t>
            </a:r>
            <a:r>
              <a:rPr lang="pt-BR" dirty="0" err="1">
                <a:latin typeface="Arial Black" pitchFamily="34" charset="0"/>
              </a:rPr>
              <a:t>cinestésica</a:t>
            </a:r>
            <a:r>
              <a:rPr lang="pt-BR" dirty="0">
                <a:latin typeface="Arial Black" pitchFamily="34" charset="0"/>
              </a:rPr>
              <a:t> (“especialista no corpo”),</a:t>
            </a:r>
          </a:p>
          <a:p>
            <a:r>
              <a:rPr lang="pt-BR" dirty="0">
                <a:latin typeface="Arial Black" pitchFamily="34" charset="0"/>
              </a:rPr>
              <a:t>6-Inteligência linguística (“especialista em palavras”), </a:t>
            </a:r>
          </a:p>
          <a:p>
            <a:r>
              <a:rPr lang="pt-BR" dirty="0">
                <a:latin typeface="Arial Black" pitchFamily="34" charset="0"/>
              </a:rPr>
              <a:t>7-Inteligência intrapessoal (“especialista no eu”), </a:t>
            </a:r>
          </a:p>
          <a:p>
            <a:r>
              <a:rPr lang="pt-BR" dirty="0">
                <a:latin typeface="Arial Black" pitchFamily="34" charset="0"/>
              </a:rPr>
              <a:t>8-Inteligência espacial (“especialista em imagens”) e </a:t>
            </a:r>
          </a:p>
          <a:p>
            <a:r>
              <a:rPr lang="pt-BR" dirty="0">
                <a:latin typeface="Arial Black" pitchFamily="34" charset="0"/>
              </a:rPr>
              <a:t>9-Inteligência existencial (“especialista em moralidade”).</a:t>
            </a:r>
            <a:r>
              <a:rPr lang="pt-BR" b="1" baseline="30000" dirty="0">
                <a:latin typeface="Arial Black" pitchFamily="34" charset="0"/>
                <a:hlinkClick r:id="rId2"/>
              </a:rPr>
              <a:t>2</a:t>
            </a:r>
            <a:endParaRPr lang="pt-BR" dirty="0">
              <a:latin typeface="Arial Black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Inteligências Múltiplas</a:t>
            </a:r>
            <a:endParaRPr lang="pt-BR" dirty="0"/>
          </a:p>
        </p:txBody>
      </p:sp>
      <p:pic>
        <p:nvPicPr>
          <p:cNvPr id="5" name="Espaço Reservado para Imagem 4" descr="multiple-intelligences-studies.jp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5797" r="15797"/>
          <a:stretch>
            <a:fillRect/>
          </a:stretch>
        </p:blipFill>
        <p:spPr>
          <a:xfrm>
            <a:off x="264445" y="1720395"/>
            <a:ext cx="2409717" cy="2642599"/>
          </a:xfrm>
        </p:spPr>
      </p:pic>
    </p:spTree>
    <p:extLst>
      <p:ext uri="{BB962C8B-B14F-4D97-AF65-F5344CB8AC3E}">
        <p14:creationId xmlns:p14="http://schemas.microsoft.com/office/powerpoint/2010/main" val="129524865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3448595" y="1817914"/>
            <a:ext cx="8608422" cy="4057954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 Black" pitchFamily="34" charset="0"/>
              </a:rPr>
              <a:t>O que é?</a:t>
            </a:r>
            <a:endParaRPr lang="pt-BR" sz="2800" dirty="0">
              <a:latin typeface="Arial Black" pitchFamily="34" charset="0"/>
            </a:endParaRPr>
          </a:p>
          <a:p>
            <a:r>
              <a:rPr lang="pt-BR" sz="2800" dirty="0" smtClean="0">
                <a:latin typeface="Arial Black" pitchFamily="34" charset="0"/>
              </a:rPr>
              <a:t>A habilidade </a:t>
            </a:r>
            <a:r>
              <a:rPr lang="pt-BR" sz="2800" dirty="0">
                <a:latin typeface="Arial Black" pitchFamily="34" charset="0"/>
              </a:rPr>
              <a:t>de identificar, avaliar e controlar as emoções</a:t>
            </a:r>
            <a:r>
              <a:rPr lang="pt-BR" sz="2800" dirty="0" smtClean="0">
                <a:latin typeface="Arial Black" pitchFamily="34" charset="0"/>
              </a:rPr>
              <a:t>.</a:t>
            </a:r>
          </a:p>
          <a:p>
            <a:r>
              <a:rPr lang="pt-BR" sz="2800" dirty="0" smtClean="0">
                <a:latin typeface="Arial Black" pitchFamily="34" charset="0"/>
              </a:rPr>
              <a:t>Estudos mostram que o sucesso e a felicidade estão muito mais relacionados ao bom desenvolvimento da Inteligência Emocional do que das outras formas de Inteligência.</a:t>
            </a:r>
            <a:endParaRPr lang="pt-BR" sz="2800" dirty="0">
              <a:latin typeface="Arial Black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Inteligência Emocional</a:t>
            </a:r>
            <a:endParaRPr lang="pt-BR" dirty="0"/>
          </a:p>
        </p:txBody>
      </p:sp>
      <p:pic>
        <p:nvPicPr>
          <p:cNvPr id="5" name="Espaço Reservado para Imagem 4" descr="brain-puzzle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7774" b="77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5777036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3470957" y="1804851"/>
            <a:ext cx="8586060" cy="4057954"/>
          </a:xfrm>
        </p:spPr>
        <p:txBody>
          <a:bodyPr>
            <a:normAutofit/>
          </a:bodyPr>
          <a:lstStyle/>
          <a:p>
            <a:r>
              <a:rPr lang="pt-BR" sz="3200" dirty="0" err="1">
                <a:latin typeface="Arial Black" pitchFamily="34" charset="0"/>
              </a:rPr>
              <a:t>Bonnie</a:t>
            </a:r>
            <a:r>
              <a:rPr lang="pt-BR" sz="3200" dirty="0">
                <a:latin typeface="Arial Black" pitchFamily="34" charset="0"/>
              </a:rPr>
              <a:t> </a:t>
            </a:r>
            <a:r>
              <a:rPr lang="pt-BR" sz="3200" dirty="0" err="1">
                <a:latin typeface="Arial Black" pitchFamily="34" charset="0"/>
              </a:rPr>
              <a:t>Beezhold</a:t>
            </a:r>
            <a:r>
              <a:rPr lang="pt-BR" sz="3200" dirty="0">
                <a:latin typeface="Arial Black" pitchFamily="34" charset="0"/>
              </a:rPr>
              <a:t> demonstrou que uma alimentação baseada em plantas está ligada a </a:t>
            </a:r>
            <a:r>
              <a:rPr lang="pt-BR" sz="3200" dirty="0" smtClean="0">
                <a:latin typeface="Arial Black" pitchFamily="34" charset="0"/>
              </a:rPr>
              <a:t>uma vida com emoções mais saudáveis.</a:t>
            </a:r>
          </a:p>
          <a:p>
            <a:r>
              <a:rPr lang="pt-BR" sz="3200" dirty="0">
                <a:latin typeface="Arial Black" pitchFamily="34" charset="0"/>
              </a:rPr>
              <a:t>A mudança para a alimentação vegetariana reduz o nível de estresse, ansiedade e depressão</a:t>
            </a:r>
            <a:r>
              <a:rPr lang="pt-BR" sz="3200" dirty="0" smtClean="0">
                <a:latin typeface="Arial Black" pitchFamily="34" charset="0"/>
              </a:rPr>
              <a:t>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Alimentação X Emoções</a:t>
            </a:r>
            <a:endParaRPr lang="pt-BR" dirty="0"/>
          </a:p>
        </p:txBody>
      </p:sp>
      <p:pic>
        <p:nvPicPr>
          <p:cNvPr id="5" name="Espaço Reservado para Imagem 4" descr="vegetarian-cooking.jp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9472" r="194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95339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2926081" y="1817914"/>
            <a:ext cx="9130936" cy="4057954"/>
          </a:xfrm>
        </p:spPr>
        <p:txBody>
          <a:bodyPr>
            <a:normAutofit/>
          </a:bodyPr>
          <a:lstStyle/>
          <a:p>
            <a:r>
              <a:rPr lang="pt-BR" sz="3600" dirty="0">
                <a:latin typeface="Arial Black" pitchFamily="34" charset="0"/>
              </a:rPr>
              <a:t>Nossas crenças </a:t>
            </a:r>
            <a:r>
              <a:rPr lang="pt-BR" sz="3600" dirty="0" smtClean="0">
                <a:latin typeface="Arial Black" pitchFamily="34" charset="0"/>
              </a:rPr>
              <a:t>moldam </a:t>
            </a:r>
            <a:r>
              <a:rPr lang="pt-BR" sz="3600" dirty="0">
                <a:latin typeface="Arial Black" pitchFamily="34" charset="0"/>
              </a:rPr>
              <a:t>nossas emoções em grande medida. </a:t>
            </a:r>
            <a:endParaRPr lang="pt-BR" sz="3600" dirty="0" smtClean="0">
              <a:latin typeface="Arial Black" pitchFamily="34" charset="0"/>
            </a:endParaRPr>
          </a:p>
          <a:p>
            <a:r>
              <a:rPr lang="pt-BR" sz="3600" dirty="0" smtClean="0">
                <a:latin typeface="Arial Black" pitchFamily="34" charset="0"/>
              </a:rPr>
              <a:t>Nossas </a:t>
            </a:r>
            <a:r>
              <a:rPr lang="pt-BR" sz="3600" dirty="0">
                <a:latin typeface="Arial Black" pitchFamily="34" charset="0"/>
              </a:rPr>
              <a:t>crenças estão muito mais relacionadas à maneira como nos sentimos do que aquilo que de fato acontece em nossa vida. </a:t>
            </a:r>
            <a:endParaRPr lang="pt-BR" sz="3600" dirty="0" smtClean="0">
              <a:latin typeface="Arial Black" pitchFamily="34" charset="0"/>
            </a:endParaRPr>
          </a:p>
          <a:p>
            <a:endParaRPr lang="pt-BR" sz="3600" dirty="0" smtClean="0">
              <a:latin typeface="Arial Black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Crenças X Emoções</a:t>
            </a:r>
            <a:endParaRPr lang="pt-BR" dirty="0"/>
          </a:p>
        </p:txBody>
      </p:sp>
      <p:pic>
        <p:nvPicPr>
          <p:cNvPr id="5" name="Espaço Reservado para Imagem 4" descr="Bijbelmeditatie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9616" r="19616"/>
          <a:stretch>
            <a:fillRect/>
          </a:stretch>
        </p:blipFill>
        <p:spPr>
          <a:xfrm>
            <a:off x="264445" y="1720395"/>
            <a:ext cx="2552658" cy="2799354"/>
          </a:xfrm>
        </p:spPr>
      </p:pic>
    </p:spTree>
    <p:extLst>
      <p:ext uri="{BB962C8B-B14F-4D97-AF65-F5344CB8AC3E}">
        <p14:creationId xmlns:p14="http://schemas.microsoft.com/office/powerpoint/2010/main" val="48815316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3056709" y="1817914"/>
            <a:ext cx="8921931" cy="4057954"/>
          </a:xfrm>
        </p:spPr>
        <p:txBody>
          <a:bodyPr>
            <a:normAutofit/>
          </a:bodyPr>
          <a:lstStyle/>
          <a:p>
            <a:r>
              <a:rPr lang="pt-BR" sz="3600" dirty="0" smtClean="0">
                <a:latin typeface="Arial Black" pitchFamily="34" charset="0"/>
              </a:rPr>
              <a:t>Saul</a:t>
            </a:r>
          </a:p>
          <a:p>
            <a:pPr lvl="1"/>
            <a:r>
              <a:rPr lang="pt-BR" sz="3200" dirty="0" smtClean="0">
                <a:latin typeface="Arial Black" pitchFamily="34" charset="0"/>
              </a:rPr>
              <a:t>Se concentrava nas coisas que não eram importantes.</a:t>
            </a:r>
          </a:p>
          <a:p>
            <a:pPr lvl="1"/>
            <a:r>
              <a:rPr lang="pt-BR" sz="3200" dirty="0" smtClean="0">
                <a:latin typeface="Arial Black" pitchFamily="34" charset="0"/>
              </a:rPr>
              <a:t>Ficava remoendo as “injustiças” da sua vida.</a:t>
            </a:r>
          </a:p>
          <a:p>
            <a:pPr lvl="1"/>
            <a:r>
              <a:rPr lang="pt-BR" sz="3200" dirty="0" smtClean="0">
                <a:latin typeface="Arial Black" pitchFamily="34" charset="0"/>
              </a:rPr>
              <a:t>Tinha uma auto estima distorcida.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Aprendendo com os outros</a:t>
            </a:r>
            <a:endParaRPr lang="pt-BR" dirty="0"/>
          </a:p>
        </p:txBody>
      </p:sp>
      <p:pic>
        <p:nvPicPr>
          <p:cNvPr id="5" name="Espaço Reservado para Imagem 4" descr="003(8).jp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4246" b="4246"/>
          <a:stretch>
            <a:fillRect/>
          </a:stretch>
        </p:blipFill>
        <p:spPr>
          <a:xfrm>
            <a:off x="264445" y="1720395"/>
            <a:ext cx="2609384" cy="2861562"/>
          </a:xfrm>
        </p:spPr>
      </p:pic>
    </p:spTree>
    <p:extLst>
      <p:ext uri="{BB962C8B-B14F-4D97-AF65-F5344CB8AC3E}">
        <p14:creationId xmlns:p14="http://schemas.microsoft.com/office/powerpoint/2010/main" val="800171721"/>
      </p:ext>
    </p:extLst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CP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Escritório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VCP</Template>
  <TotalTime>383</TotalTime>
  <Words>482</Words>
  <Application>Microsoft Office PowerPoint</Application>
  <PresentationFormat>Personalizar</PresentationFormat>
  <Paragraphs>62</Paragraphs>
  <Slides>13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VCP</vt:lpstr>
      <vt:lpstr>Mente Positiva</vt:lpstr>
      <vt:lpstr>Somos o que pensamos</vt:lpstr>
      <vt:lpstr>Apresentação do PowerPoint</vt:lpstr>
      <vt:lpstr>Inteligências Múltiplas</vt:lpstr>
      <vt:lpstr>Inteligências Múltiplas</vt:lpstr>
      <vt:lpstr>Inteligência Emocional</vt:lpstr>
      <vt:lpstr>Alimentação X Emoções</vt:lpstr>
      <vt:lpstr>Crenças X Emoções</vt:lpstr>
      <vt:lpstr>Aprendendo com os outros</vt:lpstr>
      <vt:lpstr>Aprendendo com os outros</vt:lpstr>
      <vt:lpstr>Aprendendo com os outros</vt:lpstr>
      <vt:lpstr>Como aumentar a Inteligência Emocional?</vt:lpstr>
      <vt:lpstr>Apresentação do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Inimigo Global</dc:title>
  <dc:creator>Joni</dc:creator>
  <cp:lastModifiedBy>Usuariox32</cp:lastModifiedBy>
  <cp:revision>15</cp:revision>
  <dcterms:created xsi:type="dcterms:W3CDTF">2014-11-03T23:39:59Z</dcterms:created>
  <dcterms:modified xsi:type="dcterms:W3CDTF">2015-04-07T10:11:16Z</dcterms:modified>
</cp:coreProperties>
</file>