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92" r:id="rId3"/>
    <p:sldId id="263" r:id="rId4"/>
    <p:sldId id="264" r:id="rId5"/>
    <p:sldId id="274" r:id="rId6"/>
    <p:sldId id="266" r:id="rId7"/>
    <p:sldId id="276" r:id="rId8"/>
    <p:sldId id="275" r:id="rId9"/>
    <p:sldId id="268" r:id="rId10"/>
    <p:sldId id="277" r:id="rId11"/>
    <p:sldId id="270" r:id="rId12"/>
    <p:sldId id="278" r:id="rId13"/>
    <p:sldId id="280" r:id="rId14"/>
    <p:sldId id="272" r:id="rId15"/>
    <p:sldId id="283" r:id="rId16"/>
    <p:sldId id="286" r:id="rId17"/>
    <p:sldId id="290" r:id="rId18"/>
    <p:sldId id="29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2C04FE1-B84B-414A-909B-BCCC902015E9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9DC865-6625-4883-B3E6-6E8C23AA1D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7139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4FD3-020A-4BDB-BA0F-4D5E6E6B19ED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B28D-A029-4C21-9AEA-3C1B022F9D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4297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8261-B322-4A48-9F38-8473AF9E9107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5516-45EB-4964-ACCF-064F7E816D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1825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2E13B-6E78-47BF-9E3E-D437C3F9356F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A6924-917A-4D82-B1E5-56515E1A32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1479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EE4738-7FE9-4EBB-BB11-7C554F04AA43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01EAD7-7911-4241-A93C-301856DEEE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4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2636B-9FB9-4C78-BF27-958EF1705885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7DAE4-1436-41D7-BB5B-A4FFE08B2B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90094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2E5C2-DB2F-4B1C-B113-7A35E3D093A0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A0AF4-3852-49C6-8BC7-3109093136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2960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B2B3BC-CCC1-4D7E-A013-AE90B845477C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F909FD-5E3A-4CFC-B1CF-1773353CD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94180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C508-9914-41A6-B33D-E9D4A8AB1C4D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095-3B5D-46B6-A918-D28DE2DA6E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0828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09043FF-E2C6-478D-8FE5-FD4A9435FA76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7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DBE46D-F5C5-490C-A68B-F9B2B533F9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79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FEFF271-C315-4B19-B801-C1BE99EA708E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63DF65C-7897-4B8A-9AE0-C64FE8FDB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55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77B35FD0-6CA8-4E56-965F-6D62FF9D4A08}" type="datetimeFigureOut">
              <a:rPr lang="pt-BR"/>
              <a:pPr>
                <a:defRPr/>
              </a:pPr>
              <a:t>04/05/2012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D6822CA-C3C5-400D-AC30-820E8FEE73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67" r:id="rId7"/>
    <p:sldLayoutId id="2147483976" r:id="rId8"/>
    <p:sldLayoutId id="2147483977" r:id="rId9"/>
    <p:sldLayoutId id="2147483968" r:id="rId10"/>
    <p:sldLayoutId id="2147483969" r:id="rId11"/>
  </p:sldLayoutIdLst>
  <p:transition spd="slow">
    <p:push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ryel.paula\Meus%20documentos\Minhas%20m&#250;sicas\01-Eu%20n&#227;o%20te%20deixarei-PB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00100" y="357166"/>
            <a:ext cx="63959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Dupla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Personalidade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Internet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43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43250"/>
            <a:ext cx="41719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6" descr="http://www.novagospel.com/images/arrob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0"/>
            <a:ext cx="885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_zvAzq9bbVCU/R8GKBLRmu8I/AAAAAAAAAgM/TOzfRhNneB0/s400/jesus+chor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3360738"/>
            <a:ext cx="8229600" cy="3497262"/>
          </a:xfrm>
          <a:solidFill>
            <a:schemeClr val="bg1">
              <a:alpha val="38000"/>
            </a:schemeClr>
          </a:solidFill>
        </p:spPr>
        <p:txBody>
          <a:bodyPr/>
          <a:lstStyle/>
          <a:p>
            <a:pPr eaLnBrk="1" hangingPunct="1"/>
            <a:r>
              <a:rPr lang="pt-BR" dirty="0" smtClean="0"/>
              <a:t> </a:t>
            </a:r>
            <a:r>
              <a:rPr lang="pt-BR" u="sng" dirty="0" smtClean="0"/>
              <a:t>Devemos ter a noção de que apesar de não estarmos sendo monitorado por pais, professores ou outros. Estamos a todo momento sob os olhos de Deus. 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pic>
        <p:nvPicPr>
          <p:cNvPr id="20484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14414" y="714356"/>
            <a:ext cx="68788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Olhos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Senhor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28794" y="5572140"/>
            <a:ext cx="53783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Provérbios 15:3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3786188" y="1571625"/>
            <a:ext cx="5143500" cy="3997325"/>
          </a:xfrm>
        </p:spPr>
        <p:txBody>
          <a:bodyPr/>
          <a:lstStyle/>
          <a:p>
            <a:pPr eaLnBrk="1" hangingPunct="1"/>
            <a:r>
              <a:rPr lang="pt-BR" sz="2400" smtClean="0"/>
              <a:t>Certamente você lembra da história de Belsazar 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   Ele estava bêbado em uma festa. Brincando com coisas sagradas. Quando apareceu uma mão que escrevia na parede.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    A mão era de Deus que havia avaliado o reino, o coração e conduta de Belsazar e reprovado seu proceder.</a:t>
            </a:r>
          </a:p>
        </p:txBody>
      </p:sp>
      <p:pic>
        <p:nvPicPr>
          <p:cNvPr id="21507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4282" y="428604"/>
            <a:ext cx="87639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Pesado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Balança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Divina</a:t>
            </a:r>
            <a:endParaRPr lang="pt-BR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9" name="Picture 4" descr="http://upload.wikimedia.org/wikipedia/commons/thumb/0/0e/Rembrandt-Belsazar.jpg/300px-Rembrandt-Belsaz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6734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1538" y="5357826"/>
            <a:ext cx="28392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Daniel 5</a:t>
            </a:r>
            <a:endParaRPr lang="pt-BR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2643188" y="2500313"/>
            <a:ext cx="6300787" cy="2743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t-BR" sz="2800" smtClean="0"/>
          </a:p>
          <a:p>
            <a:pPr eaLnBrk="1" hangingPunct="1"/>
            <a:r>
              <a:rPr lang="pt-BR" sz="2800" smtClean="0"/>
              <a:t>Agora imagine comigo.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800" smtClean="0"/>
              <a:t>    São 2 da manhã. Você está sozinho em casa. Seu computador esta ligado. A conexão é turbo!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800" smtClean="0"/>
              <a:t>    Nesse momento a mão de Deus aparece na parede do seu quarto o que a mão escreveria? </a:t>
            </a:r>
          </a:p>
          <a:p>
            <a:pPr eaLnBrk="1" hangingPunct="1"/>
            <a:endParaRPr lang="pt-BR" sz="2800" smtClean="0"/>
          </a:p>
        </p:txBody>
      </p:sp>
      <p:pic>
        <p:nvPicPr>
          <p:cNvPr id="22531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4282" y="428604"/>
            <a:ext cx="87639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Pesado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Balança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Divina</a:t>
            </a:r>
            <a:endParaRPr lang="pt-BR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3" name="Picture 6" descr="http://www.lxjovem.pt/docs/imagens/computado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5606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www.asj.org.br/files/images/225_balan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360863"/>
            <a:ext cx="1143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canaldoconhecimento.webs.com/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85825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2571750" y="1857375"/>
            <a:ext cx="6572250" cy="4739977"/>
          </a:xfrm>
          <a:solidFill>
            <a:schemeClr val="accent2">
              <a:alpha val="23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“São os olhos a lâmpada do corpo.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Se os teus olhos forem bons todo o teu corpo será luminoso. Se, porém os teus olhos forem maus, todo o teu corpo estará em trevas.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Portanto caso a luz que há em ti sejam trevas, que grandes trevas serão!”</a:t>
            </a:r>
          </a:p>
          <a:p>
            <a:pPr eaLnBrk="1" hangingPunct="1"/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07927" y="500042"/>
            <a:ext cx="81483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Cuidado</a:t>
            </a:r>
            <a:r>
              <a:rPr lang="en-US" sz="54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o </a:t>
            </a:r>
            <a:r>
              <a:rPr lang="en-US" sz="5400" b="1" dirty="0" err="1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</a:t>
            </a:r>
            <a:r>
              <a:rPr lang="en-US" sz="54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vê</a:t>
            </a:r>
            <a:r>
              <a:rPr lang="en-US" sz="54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</a:t>
            </a:r>
            <a:endParaRPr lang="pt-BR" sz="5400" b="1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8" name="Picture 6" descr="http://www.observatoriodoalgarve.com/cna/Images%5Colho_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"/>
            <a:ext cx="11509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643174" y="5857892"/>
            <a:ext cx="263245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50800"/>
              </a:rPr>
              <a:t>Mateus</a:t>
            </a:r>
            <a:r>
              <a:rPr lang="en-US" sz="2400" b="1" dirty="0">
                <a:ln w="50800"/>
              </a:rPr>
              <a:t> 6:22 e 23</a:t>
            </a:r>
            <a:endParaRPr lang="pt-BR" sz="2400" b="1" dirty="0">
              <a:ln w="5080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1.bp.blogspot.com/__cBe2OfDQ9U/SmBjk8fTmHI/AAAAAAAAARk/57iJUuNXcWQ/s320/ceu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42910" y="857232"/>
            <a:ext cx="8072494" cy="4708981"/>
          </a:xfrm>
          <a:prstGeom prst="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“... Portas adentro em minha casa terei coração sincero. </a:t>
            </a:r>
          </a:p>
          <a:p>
            <a:pPr algn="ctr">
              <a:defRPr/>
            </a:pPr>
            <a:r>
              <a:rPr lang="pt-B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Não porei coisa injusta diante de meus olhos,</a:t>
            </a:r>
          </a:p>
          <a:p>
            <a:pPr algn="ctr">
              <a:defRPr/>
            </a:pPr>
            <a:r>
              <a:rPr lang="pt-B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aborreço o proceder dos que se desviam,nada disso me pegará. </a:t>
            </a:r>
          </a:p>
          <a:p>
            <a:pPr algn="ctr">
              <a:defRPr/>
            </a:pPr>
            <a:endParaRPr lang="pt-B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FF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Longe de mim o coração perverso;</a:t>
            </a:r>
          </a:p>
          <a:p>
            <a:pPr algn="ctr">
              <a:defRPr/>
            </a:pPr>
            <a:r>
              <a:rPr lang="pt-B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não quero conhecer o mal” </a:t>
            </a:r>
          </a:p>
          <a:p>
            <a:pPr algn="ctr">
              <a:defRPr/>
            </a:pPr>
            <a:endParaRPr lang="pt-B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FF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Salmo 101: 2-4</a:t>
            </a:r>
          </a:p>
        </p:txBody>
      </p:sp>
      <p:pic>
        <p:nvPicPr>
          <p:cNvPr id="25604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7158" y="857232"/>
            <a:ext cx="878684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“</a:t>
            </a: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E não sejais cúmplices nas </a:t>
            </a:r>
          </a:p>
          <a:p>
            <a:pPr algn="ctr">
              <a:defRPr/>
            </a:pP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obras infrutíferas das trevas, </a:t>
            </a:r>
          </a:p>
          <a:p>
            <a:pPr algn="ctr">
              <a:defRPr/>
            </a:pP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antes porém reprovai-as.  </a:t>
            </a:r>
          </a:p>
          <a:p>
            <a:pPr algn="ctr">
              <a:defRPr/>
            </a:pP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Por que o que eles fazem em oculto,</a:t>
            </a:r>
          </a:p>
          <a:p>
            <a:pPr algn="ctr">
              <a:defRPr/>
            </a:pP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 o só referir é vergonha”</a:t>
            </a:r>
          </a:p>
          <a:p>
            <a:pPr algn="ctr">
              <a:defRPr/>
            </a:pP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FF33"/>
              </a:solidFill>
            </a:endParaRPr>
          </a:p>
          <a:p>
            <a:pPr algn="ctr">
              <a:defRPr/>
            </a:pPr>
            <a:endParaRPr lang="pt-B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FF33"/>
              </a:solidFill>
            </a:endParaRPr>
          </a:p>
          <a:p>
            <a:pPr algn="ctr">
              <a:defRPr/>
            </a:pP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</a:rPr>
              <a:t> Efésios 5: 11 e 12</a:t>
            </a:r>
          </a:p>
        </p:txBody>
      </p:sp>
      <p:pic>
        <p:nvPicPr>
          <p:cNvPr id="26628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br.geocities.com/wagnerbcs/tecinfo/imagens/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10858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71736" y="428604"/>
            <a:ext cx="50706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</a:rPr>
              <a:t>Alerta</a:t>
            </a:r>
            <a:r>
              <a:rPr lang="en-US" sz="5400" b="1" dirty="0">
                <a:ln w="50800"/>
              </a:rPr>
              <a:t> de </a:t>
            </a:r>
            <a:r>
              <a:rPr lang="en-US" sz="5400" b="1" dirty="0" err="1">
                <a:ln w="50800"/>
              </a:rPr>
              <a:t>Vírus</a:t>
            </a:r>
            <a:endParaRPr lang="pt-BR" sz="5400" b="1" dirty="0">
              <a:ln w="50800"/>
            </a:endParaRPr>
          </a:p>
        </p:txBody>
      </p:sp>
      <p:pic>
        <p:nvPicPr>
          <p:cNvPr id="27652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8596" y="2571744"/>
            <a:ext cx="835824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CUIDADO!  </a:t>
            </a: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 UM HACKER </a:t>
            </a:r>
          </a:p>
          <a:p>
            <a:pPr algn="ctr">
              <a:defRPr/>
            </a:pP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DESTRUIDOR QUE QUER DESTRUIR</a:t>
            </a:r>
          </a:p>
          <a:p>
            <a:pPr algn="ctr">
              <a:defRPr/>
            </a:pP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 MAIS INCRÍVEL SOFTWARE JÁ FEITO, </a:t>
            </a:r>
          </a:p>
          <a:p>
            <a:pPr algn="ctr">
              <a:defRPr/>
            </a:pP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 SER HUMANO A IMAGEM DE DEUS.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outa.files.wordpress.com/2008/01/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75" y="1571625"/>
            <a:ext cx="12144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ttp://img.brothersoft.com/screenshots/softimage/j/jc-email_direct_express-27193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tângulo 6"/>
          <p:cNvSpPr>
            <a:spLocks noChangeArrowheads="1"/>
          </p:cNvSpPr>
          <p:nvPr/>
        </p:nvSpPr>
        <p:spPr bwMode="auto">
          <a:xfrm>
            <a:off x="357188" y="3429000"/>
            <a:ext cx="85010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Portanto, se você receber e-mails virtuais ou não, com os seguintes chamados: "não ligue prá Deus"; "seja honesto, mas sem exageros"; "acabe com seu próximo caso ele o ofenda"; "deixe sua mulher”; "somos livres, fazemos o que queremos, a hora que queremos e onde quisermos"; "homossexualidade, é direito seu"; "sai de trás do muro, viva a homossexualidade!!", "aceite(ou ofereça) suborno"; "sonegue impostos"; "traia seu cônjuge"; "trate mal teus filhos"; "ignore seus pais";  "transe sem casamento", "use drogas" e  coisas parecidas. </a:t>
            </a:r>
          </a:p>
          <a:p>
            <a:r>
              <a:rPr lang="pt-BR">
                <a:solidFill>
                  <a:schemeClr val="bg1"/>
                </a:solidFill>
              </a:rPr>
              <a:t>CUIDADO! NÃO ABRA ESTES APELOS! Eles destroem famílias, roubam a paz, te deixam na miséria espiritual, e te empurram para o sofrimento eterno (Inferno).</a:t>
            </a:r>
          </a:p>
          <a:p>
            <a:r>
              <a:rPr lang="pt-BR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57290" y="2428868"/>
            <a:ext cx="110632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Viva a </a:t>
            </a:r>
            <a:r>
              <a:rPr lang="en-US" sz="1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vida</a:t>
            </a:r>
            <a:endParaRPr lang="pt-BR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57290" y="2143116"/>
            <a:ext cx="713657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Jovens</a:t>
            </a:r>
            <a:endParaRPr lang="pt-BR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28" y="1785926"/>
            <a:ext cx="697627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200" b="1" dirty="0">
                <a:ln w="50800"/>
                <a:solidFill>
                  <a:schemeClr val="bg1">
                    <a:shade val="50000"/>
                  </a:schemeClr>
                </a:solidFill>
              </a:rPr>
              <a:t>Lucifer</a:t>
            </a:r>
            <a:endParaRPr lang="pt-BR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628" y="1785926"/>
            <a:ext cx="205056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inferno@chamas.com</a:t>
            </a:r>
            <a:endParaRPr lang="pt-BR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pi.ning.com/files/on3cDkKP9ImOzmkSHqN2eLedDBHYE25iXUOtmeHlMBVTg5X57WRU2NM35rwQgEe1dAM1SJ2yI2cD7MyhbJ3PM333L1MR3Oge/C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05156" y="4071942"/>
            <a:ext cx="8544391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MAIS IMPORTANTE! Há mais de 2 mil anos, </a:t>
            </a:r>
          </a:p>
          <a:p>
            <a:pPr algn="ctr">
              <a:defRPr/>
            </a:pP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Criador do Sistema já criou a VACINA TOTALMENTE EFICAZ </a:t>
            </a:r>
          </a:p>
          <a:p>
            <a:pPr algn="ctr">
              <a:defRPr/>
            </a:pP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contra o vírus do pecado: JESUS CRISTO!</a:t>
            </a:r>
          </a:p>
          <a:p>
            <a:pPr algn="ctr">
              <a:defRPr/>
            </a:pP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Basta você fazer um Download agora, gratuitamente desta vacina.</a:t>
            </a:r>
          </a:p>
          <a:p>
            <a:pPr algn="ctr">
              <a:defRPr/>
            </a:pP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 </a:t>
            </a:r>
            <a:r>
              <a:rPr lang="pt-BR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muito rápido! Faça isso agora.</a:t>
            </a:r>
            <a:endParaRPr lang="pt-BR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pt-BR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Busque a Jesus Cristo 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 1º Lugar </a:t>
            </a:r>
          </a:p>
          <a:p>
            <a:pPr algn="ctr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comece 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 grande restauração em SUA VIDA</a:t>
            </a:r>
            <a:r>
              <a:rPr lang="pt-BR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01-Eu não te deixarei-P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07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34925" y="-26988"/>
            <a:ext cx="9109075" cy="6878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Ler </a:t>
            </a:r>
            <a:r>
              <a:rPr lang="pt-BR" sz="2400" b="1">
                <a:solidFill>
                  <a:srgbClr val="FFFF00"/>
                </a:solidFill>
              </a:rPr>
              <a:t>II Timóteo 3:1 a 9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sz="1900">
                <a:latin typeface="Arial Black" pitchFamily="34" charset="0"/>
              </a:rPr>
              <a:t>Sabe, porém, isto, que nos últimos dias sobrevirão tempos penosos;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2</a:t>
            </a:r>
            <a:r>
              <a:rPr lang="pt-BR" sz="1900">
                <a:latin typeface="Arial Black" pitchFamily="34" charset="0"/>
              </a:rPr>
              <a:t> pois os homens serão amantes de si mesmos, gananciosos, presunçosos, soberbos, blasfemos, desobedientes a seus pais, ingratos, ímpios,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3</a:t>
            </a:r>
            <a:r>
              <a:rPr lang="pt-BR" sz="1900">
                <a:latin typeface="Arial Black" pitchFamily="34" charset="0"/>
              </a:rPr>
              <a:t> sem afeição natural, implacáveis, caluniadores, incontinentes, cruéis, inimigos do bem,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4</a:t>
            </a:r>
            <a:r>
              <a:rPr lang="pt-BR" sz="1900">
                <a:latin typeface="Arial Black" pitchFamily="34" charset="0"/>
              </a:rPr>
              <a:t> traidores, atrevidos, orgulhosos, mais amigos dos deleites do que amigos de Deus,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5</a:t>
            </a:r>
            <a:r>
              <a:rPr lang="pt-BR" sz="1900">
                <a:latin typeface="Arial Black" pitchFamily="34" charset="0"/>
              </a:rPr>
              <a:t> tendo aparência de piedade, mas negando-lhe o poder. Afasta-te também desses.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6</a:t>
            </a:r>
            <a:r>
              <a:rPr lang="pt-BR" sz="1900">
                <a:latin typeface="Arial Black" pitchFamily="34" charset="0"/>
              </a:rPr>
              <a:t> Porque deste número são os que se introduzem pelas casas, e levam cativas mulheres néscias carregadas de pecados, levadas de várias concupiscências;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7</a:t>
            </a:r>
            <a:r>
              <a:rPr lang="pt-BR" sz="1900">
                <a:latin typeface="Arial Black" pitchFamily="34" charset="0"/>
              </a:rPr>
              <a:t> sempre aprendendo, mas nunca podendo chegar ao pleno conhecimento da verdade.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8</a:t>
            </a:r>
            <a:r>
              <a:rPr lang="pt-BR" sz="1900">
                <a:latin typeface="Arial Black" pitchFamily="34" charset="0"/>
              </a:rPr>
              <a:t> E assim como Janes e Jambres resistiram a Moisés, assim também estes resistem à verdade, sendo homens corruptos de entendimento e réprobos quanto à fé.</a:t>
            </a:r>
            <a:br>
              <a:rPr lang="pt-BR" sz="1900">
                <a:latin typeface="Arial Black" pitchFamily="34" charset="0"/>
              </a:rPr>
            </a:br>
            <a:r>
              <a:rPr lang="pt-BR" sz="1900" b="1">
                <a:latin typeface="Arial Black" pitchFamily="34" charset="0"/>
              </a:rPr>
              <a:t>9</a:t>
            </a:r>
            <a:r>
              <a:rPr lang="pt-BR" sz="1900">
                <a:latin typeface="Arial Black" pitchFamily="34" charset="0"/>
              </a:rPr>
              <a:t> Não irão, porém, avante; porque a todos será manifesta a sua insensatez, como também o foi a daqueles.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285875"/>
            <a:ext cx="7715250" cy="2386013"/>
          </a:xfrm>
        </p:spPr>
        <p:txBody>
          <a:bodyPr/>
          <a:lstStyle/>
          <a:p>
            <a:pPr eaLnBrk="1" hangingPunct="1"/>
            <a:r>
              <a:rPr lang="pt-BR" smtClean="0"/>
              <a:t>Não nos surpreende a hipocrisia e situação moral atual do nosso mundo. Isto esta profetizado em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mtClean="0"/>
              <a:t>                            II Timóteo 3:1 a 9. 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pt-BR" smtClean="0"/>
          </a:p>
          <a:p>
            <a:pPr eaLnBrk="1" hangingPunct="1">
              <a:buFont typeface="Wingdings 2" pitchFamily="18" charset="2"/>
              <a:buNone/>
            </a:pPr>
            <a:r>
              <a:rPr lang="pt-BR" smtClean="0"/>
              <a:t>  Mas o triste é pensar que as vezes um jovem que aparentemente é  fiel a Deus tem uma outra personalidade quando esta no mundo virtual.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4" name="Retângulo 3"/>
          <p:cNvSpPr/>
          <p:nvPr/>
        </p:nvSpPr>
        <p:spPr>
          <a:xfrm>
            <a:off x="1571604" y="428604"/>
            <a:ext cx="5442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Tempos </a:t>
            </a:r>
            <a:r>
              <a:rPr lang="en-US" sz="5400" b="1" dirty="0" err="1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Difíceis</a:t>
            </a:r>
            <a:endParaRPr lang="pt-BR" sz="5400" b="1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2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://img.terra.com.br/i/2007/10/22/619889-1706-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17795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4525963"/>
          </a:xfrm>
        </p:spPr>
        <p:txBody>
          <a:bodyPr/>
          <a:lstStyle/>
          <a:p>
            <a:pPr eaLnBrk="1" hangingPunct="1"/>
            <a:r>
              <a:rPr lang="pt-BR" smtClean="0"/>
              <a:t>A internet é fantástica abriu uma leque de opções inimagináveis anos atrás. Mas por outro lado  da a aqueles que usam uma sensação de anonimato que tem sido a pólvora de mentiras, difamação, pedofilia, etc.</a:t>
            </a:r>
          </a:p>
          <a:p>
            <a:pPr eaLnBrk="1" hangingPunct="1"/>
            <a:endParaRPr lang="pt-BR" smtClean="0"/>
          </a:p>
        </p:txBody>
      </p:sp>
      <p:sp>
        <p:nvSpPr>
          <p:cNvPr id="4" name="Retângulo 3"/>
          <p:cNvSpPr/>
          <p:nvPr/>
        </p:nvSpPr>
        <p:spPr>
          <a:xfrm>
            <a:off x="3714744" y="642918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Anonimato</a:t>
            </a:r>
            <a:endParaRPr lang="pt-BR" sz="5400" b="1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864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diaadia.pr.gov.br/multimeios/arquivos/Image/multimeios_na_escola/pesquisa/dica_pesquis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26114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2976" y="285728"/>
            <a:ext cx="70711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Mentiras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pela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Intenet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FF3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3" name="Picture 2" descr="http://www.humortadela.com.br/c/piadas/foto/cont/00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9" r="16278" b="6004"/>
          <a:stretch>
            <a:fillRect/>
          </a:stretch>
        </p:blipFill>
        <p:spPr bwMode="auto">
          <a:xfrm>
            <a:off x="214313" y="15716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4.bp.blogspot.com/_WRlooBaB4Eg/SMSTpEq5ryI/AAAAAAAAAQA/T3xRsb4LJVM/s320/hone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9"/>
          <a:stretch>
            <a:fillRect/>
          </a:stretch>
        </p:blipFill>
        <p:spPr bwMode="auto">
          <a:xfrm>
            <a:off x="4429125" y="2857500"/>
            <a:ext cx="425767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989138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/>
              <a:t>Alguns tem tido uma dupla personalidade na internet. Como assim pastor?  Você pode perguntar.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mtClean="0"/>
              <a:t>Dois perfis no Orkut por exemplo. Um com nome e detalhes verdadeiros outro com informações falsas que é usado para fins pouco nobres. </a:t>
            </a:r>
          </a:p>
          <a:p>
            <a:pPr eaLnBrk="1" hangingPunct="1"/>
            <a:endParaRPr lang="pt-BR" smtClean="0"/>
          </a:p>
        </p:txBody>
      </p:sp>
      <p:pic>
        <p:nvPicPr>
          <p:cNvPr id="16387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9913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1.bp.blogspot.com/_Lk6MUo4mRk4/SeD4Q5oDgtI/AAAAAAAAAW8/UfW15hZXPB0/s400/diabinho%2Be%2Banjin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5525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00364" y="500042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Dois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Perfis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90" name="Picture 4" descr="http://www.patrovia.com.br/recreio/ork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70525"/>
            <a:ext cx="17859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http://www.natanaeloliveira.com.br/wp-content/uploads/2011/02/redes_sociais_re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5051425"/>
            <a:ext cx="18542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_fD-mDJAoi9g/SnXmZPa7C2I/AAAAAAAALrw/5XuGd_oHjiQ/s320/caminho+estre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714625"/>
            <a:ext cx="8429625" cy="36433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pt-BR" sz="2800" b="1" u="sng" dirty="0" smtClean="0">
                <a:solidFill>
                  <a:schemeClr val="bg1"/>
                </a:solidFill>
              </a:rPr>
              <a:t>Algo que seria importante para cada cristão usuário na net é perguntar-se é  o seguinte: </a:t>
            </a:r>
          </a:p>
          <a:p>
            <a:pPr eaLnBrk="1" hangingPunct="1">
              <a:buFont typeface="Wingdings 2" pitchFamily="18" charset="2"/>
              <a:buNone/>
            </a:pPr>
            <a:endParaRPr lang="pt-BR" sz="2800" b="1" u="sng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800" b="1" u="sng" dirty="0" smtClean="0">
                <a:solidFill>
                  <a:schemeClr val="bg1"/>
                </a:solidFill>
              </a:rPr>
              <a:t>Meu perfil, meu </a:t>
            </a:r>
            <a:r>
              <a:rPr lang="pt-BR" sz="2800" b="1" u="sng" dirty="0" err="1" smtClean="0">
                <a:solidFill>
                  <a:schemeClr val="bg1"/>
                </a:solidFill>
              </a:rPr>
              <a:t>email</a:t>
            </a:r>
            <a:r>
              <a:rPr lang="pt-BR" sz="2800" b="1" u="sng" dirty="0" smtClean="0">
                <a:solidFill>
                  <a:schemeClr val="bg1"/>
                </a:solidFill>
              </a:rPr>
              <a:t>, meu blog mostra quem eu sou realmente? As pessoas percebem que entraram em contato com alguém que é Cristão? Que está se preparando para a volta de Jesus? </a:t>
            </a:r>
          </a:p>
        </p:txBody>
      </p:sp>
      <p:pic>
        <p:nvPicPr>
          <p:cNvPr id="17412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13450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14414" y="1285860"/>
            <a:ext cx="7455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</a:t>
            </a:r>
            <a:r>
              <a:rPr lang="en-US" sz="5400" b="1" dirty="0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Prazer</a:t>
            </a:r>
            <a:r>
              <a:rPr lang="en-US" sz="5400" b="1" dirty="0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US" sz="5400" b="1" dirty="0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</a:t>
            </a:r>
            <a:r>
              <a:rPr lang="en-US" sz="5400" b="1" dirty="0">
                <a:ln w="5080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t-BR" sz="5400" b="1" dirty="0">
              <a:ln w="5080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10" descr="http://2.bp.blogspot.com/_0C1xDdI81to/SdutZg96yGI/AAAAAAAAATI/hzb8U_zqbJk/s320/PO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17256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4.bp.blogspot.com/_Cbcwv2MAGn8/SV_OHZXBZVI/AAAAAAAAJmw/unpVSbSILDI/s400/lobo_ovelh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26431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7158" y="3571876"/>
            <a:ext cx="8501090" cy="206210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 lobo pode querer parecer ovelha, </a:t>
            </a:r>
          </a:p>
          <a:p>
            <a:pPr algn="ctr">
              <a:defRPr/>
            </a:pPr>
            <a:r>
              <a:rPr lang="pt-BR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 uma ovelha </a:t>
            </a:r>
          </a:p>
          <a:p>
            <a:pPr algn="ctr">
              <a:defRPr/>
            </a:pPr>
            <a:r>
              <a:rPr lang="pt-BR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certamente não terá o desejo</a:t>
            </a:r>
          </a:p>
          <a:p>
            <a:pPr algn="ctr">
              <a:defRPr/>
            </a:pPr>
            <a:r>
              <a:rPr lang="pt-BR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se parecer com um lobo!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Permite criar um personagem de si mesmo, ou de alguém que você gostaria de ser no mundo virtual.  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Alguns ao assumir esta “nova identidade” tem um comportamento totalmente reprovável.  </a:t>
            </a:r>
          </a:p>
        </p:txBody>
      </p:sp>
      <p:pic>
        <p:nvPicPr>
          <p:cNvPr id="19459" name="Picture 2" descr="C:\Ministério Jovem\Celebração 2000\MJ logo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870575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28794" y="57148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 Life</a:t>
            </a:r>
            <a:endParaRPr lang="pt-BR" sz="5400" b="1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61" name="Picture 4" descr="http://3.bp.blogspot.com/_s3iuozAa4Pc/RqXT73TQFII/AAAAAAAAAPg/TlUuVQbnydQ/s320/second_l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2071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423</TotalTime>
  <Words>829</Words>
  <Application>Microsoft Office PowerPoint</Application>
  <PresentationFormat>Apresentação na tela (4:3)</PresentationFormat>
  <Paragraphs>85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Fundição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IASBEAS - Sul Paranaense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aryel.paula</dc:creator>
  <cp:lastModifiedBy>Neemias-CD</cp:lastModifiedBy>
  <cp:revision>17</cp:revision>
  <dcterms:created xsi:type="dcterms:W3CDTF">2009-09-24T03:52:30Z</dcterms:created>
  <dcterms:modified xsi:type="dcterms:W3CDTF">2012-05-04T18:58:48Z</dcterms:modified>
</cp:coreProperties>
</file>