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298C-22E5-434F-8DA5-D44AFF1699E8}" type="datetimeFigureOut">
              <a:rPr lang="pt-BR" smtClean="0"/>
              <a:t>19/06/2014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7DA2-5B95-48B5-871B-D2AFB9E6E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64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298C-22E5-434F-8DA5-D44AFF1699E8}" type="datetimeFigureOut">
              <a:rPr lang="pt-BR" smtClean="0"/>
              <a:t>19/06/2014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7DA2-5B95-48B5-871B-D2AFB9E6E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37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298C-22E5-434F-8DA5-D44AFF1699E8}" type="datetimeFigureOut">
              <a:rPr lang="pt-BR" smtClean="0"/>
              <a:t>19/06/2014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7DA2-5B95-48B5-871B-D2AFB9E6E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1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298C-22E5-434F-8DA5-D44AFF1699E8}" type="datetimeFigureOut">
              <a:rPr lang="pt-BR" smtClean="0"/>
              <a:t>19/06/2014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7DA2-5B95-48B5-871B-D2AFB9E6E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64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298C-22E5-434F-8DA5-D44AFF1699E8}" type="datetimeFigureOut">
              <a:rPr lang="pt-BR" smtClean="0"/>
              <a:t>19/06/2014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7DA2-5B95-48B5-871B-D2AFB9E6E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90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298C-22E5-434F-8DA5-D44AFF1699E8}" type="datetimeFigureOut">
              <a:rPr lang="pt-BR" smtClean="0"/>
              <a:t>19/06/2014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7DA2-5B95-48B5-871B-D2AFB9E6E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20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298C-22E5-434F-8DA5-D44AFF1699E8}" type="datetimeFigureOut">
              <a:rPr lang="pt-BR" smtClean="0"/>
              <a:t>19/06/2014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7DA2-5B95-48B5-871B-D2AFB9E6E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15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298C-22E5-434F-8DA5-D44AFF1699E8}" type="datetimeFigureOut">
              <a:rPr lang="pt-BR" smtClean="0"/>
              <a:t>19/06/2014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7DA2-5B95-48B5-871B-D2AFB9E6E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06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298C-22E5-434F-8DA5-D44AFF1699E8}" type="datetimeFigureOut">
              <a:rPr lang="pt-BR" smtClean="0"/>
              <a:t>19/06/2014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7DA2-5B95-48B5-871B-D2AFB9E6E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05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298C-22E5-434F-8DA5-D44AFF1699E8}" type="datetimeFigureOut">
              <a:rPr lang="pt-BR" smtClean="0"/>
              <a:t>19/06/2014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7DA2-5B95-48B5-871B-D2AFB9E6E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54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298C-22E5-434F-8DA5-D44AFF1699E8}" type="datetimeFigureOut">
              <a:rPr lang="pt-BR" smtClean="0"/>
              <a:t>19/06/2014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7DA2-5B95-48B5-871B-D2AFB9E6E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45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5298C-22E5-434F-8DA5-D44AFF1699E8}" type="datetimeFigureOut">
              <a:rPr lang="pt-BR" smtClean="0"/>
              <a:t>19/06/2014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D7DA2-5B95-48B5-871B-D2AFB9E6E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86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432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77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196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67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411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86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33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85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22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04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97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95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54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55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655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Apresentação na tela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Naassom Batista de Azevedo</dc:creator>
  <cp:lastModifiedBy>Neemias e Catia Lima</cp:lastModifiedBy>
  <cp:revision>1</cp:revision>
  <dcterms:created xsi:type="dcterms:W3CDTF">2014-06-02T21:08:04Z</dcterms:created>
  <dcterms:modified xsi:type="dcterms:W3CDTF">2014-06-19T18:30:07Z</dcterms:modified>
</cp:coreProperties>
</file>