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D645-79F5-462B-9BD6-35147A5CF8F4}" type="datetimeFigureOut">
              <a:rPr lang="pt-BR" smtClean="0"/>
              <a:t>02/06/2014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36B0-2EBA-40AE-A201-5E4313A90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58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D645-79F5-462B-9BD6-35147A5CF8F4}" type="datetimeFigureOut">
              <a:rPr lang="pt-BR" smtClean="0"/>
              <a:t>02/06/2014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36B0-2EBA-40AE-A201-5E4313A90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67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D645-79F5-462B-9BD6-35147A5CF8F4}" type="datetimeFigureOut">
              <a:rPr lang="pt-BR" smtClean="0"/>
              <a:t>02/06/2014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36B0-2EBA-40AE-A201-5E4313A90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84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D645-79F5-462B-9BD6-35147A5CF8F4}" type="datetimeFigureOut">
              <a:rPr lang="pt-BR" smtClean="0"/>
              <a:t>02/06/2014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36B0-2EBA-40AE-A201-5E4313A90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14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D645-79F5-462B-9BD6-35147A5CF8F4}" type="datetimeFigureOut">
              <a:rPr lang="pt-BR" smtClean="0"/>
              <a:t>02/06/2014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36B0-2EBA-40AE-A201-5E4313A90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40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D645-79F5-462B-9BD6-35147A5CF8F4}" type="datetimeFigureOut">
              <a:rPr lang="pt-BR" smtClean="0"/>
              <a:t>02/06/2014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36B0-2EBA-40AE-A201-5E4313A90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46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D645-79F5-462B-9BD6-35147A5CF8F4}" type="datetimeFigureOut">
              <a:rPr lang="pt-BR" smtClean="0"/>
              <a:t>02/06/2014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36B0-2EBA-40AE-A201-5E4313A90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17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D645-79F5-462B-9BD6-35147A5CF8F4}" type="datetimeFigureOut">
              <a:rPr lang="pt-BR" smtClean="0"/>
              <a:t>02/06/2014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36B0-2EBA-40AE-A201-5E4313A90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5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D645-79F5-462B-9BD6-35147A5CF8F4}" type="datetimeFigureOut">
              <a:rPr lang="pt-BR" smtClean="0"/>
              <a:t>02/06/2014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36B0-2EBA-40AE-A201-5E4313A90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12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D645-79F5-462B-9BD6-35147A5CF8F4}" type="datetimeFigureOut">
              <a:rPr lang="pt-BR" smtClean="0"/>
              <a:t>02/06/2014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36B0-2EBA-40AE-A201-5E4313A90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81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D645-79F5-462B-9BD6-35147A5CF8F4}" type="datetimeFigureOut">
              <a:rPr lang="pt-BR" smtClean="0"/>
              <a:t>02/06/2014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36B0-2EBA-40AE-A201-5E4313A90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86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1D645-79F5-462B-9BD6-35147A5CF8F4}" type="datetimeFigureOut">
              <a:rPr lang="pt-BR" smtClean="0"/>
              <a:t>02/06/2014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336B0-2EBA-40AE-A201-5E4313A90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04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1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7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5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0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2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08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9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4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6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0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8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Naassom Batista de Azevedo</dc:creator>
  <cp:lastModifiedBy>Naassom Batista de Azevedo</cp:lastModifiedBy>
  <cp:revision>1</cp:revision>
  <dcterms:created xsi:type="dcterms:W3CDTF">2014-06-03T00:22:52Z</dcterms:created>
  <dcterms:modified xsi:type="dcterms:W3CDTF">2014-06-03T00:23:48Z</dcterms:modified>
</cp:coreProperties>
</file>