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6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99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5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8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1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20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0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4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6EBB-2811-44DB-9F17-9E70B93CFDB5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F90C-00A0-400B-93BE-2C259C81A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61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8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8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5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1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2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1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8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58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88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Lubia Ferreira</cp:lastModifiedBy>
  <cp:revision>1</cp:revision>
  <dcterms:created xsi:type="dcterms:W3CDTF">2014-06-03T14:18:06Z</dcterms:created>
  <dcterms:modified xsi:type="dcterms:W3CDTF">2014-06-03T14:25:26Z</dcterms:modified>
</cp:coreProperties>
</file>