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40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55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47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262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74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72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31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54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47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77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9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758C-3D68-4EE5-9E30-40A6E0CA6C70}" type="datetimeFigureOut">
              <a:rPr lang="pt-BR" smtClean="0"/>
              <a:t>14/05/2014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424E4-6567-4A21-B80F-90861DFA5F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542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1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4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7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5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3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353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3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Naassom Batista de Azevedo</dc:creator>
  <cp:lastModifiedBy>Lubia Ferreira</cp:lastModifiedBy>
  <cp:revision>1</cp:revision>
  <dcterms:created xsi:type="dcterms:W3CDTF">2014-05-14T01:36:28Z</dcterms:created>
  <dcterms:modified xsi:type="dcterms:W3CDTF">2014-05-14T12:15:45Z</dcterms:modified>
</cp:coreProperties>
</file>