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7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96B6-C664-41D7-B406-0C8E91D535C8}" type="datetimeFigureOut">
              <a:rPr lang="pt-BR" smtClean="0"/>
              <a:t>25/04/2014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9E40-AB61-43F5-A55F-35B65FBF2A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89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96B6-C664-41D7-B406-0C8E91D535C8}" type="datetimeFigureOut">
              <a:rPr lang="pt-BR" smtClean="0"/>
              <a:t>25/04/2014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9E40-AB61-43F5-A55F-35B65FBF2A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4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96B6-C664-41D7-B406-0C8E91D535C8}" type="datetimeFigureOut">
              <a:rPr lang="pt-BR" smtClean="0"/>
              <a:t>25/04/2014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9E40-AB61-43F5-A55F-35B65FBF2A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99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96B6-C664-41D7-B406-0C8E91D535C8}" type="datetimeFigureOut">
              <a:rPr lang="pt-BR" smtClean="0"/>
              <a:t>25/04/2014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9E40-AB61-43F5-A55F-35B65FBF2A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16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96B6-C664-41D7-B406-0C8E91D535C8}" type="datetimeFigureOut">
              <a:rPr lang="pt-BR" smtClean="0"/>
              <a:t>25/04/2014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9E40-AB61-43F5-A55F-35B65FBF2A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668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96B6-C664-41D7-B406-0C8E91D535C8}" type="datetimeFigureOut">
              <a:rPr lang="pt-BR" smtClean="0"/>
              <a:t>25/04/2014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9E40-AB61-43F5-A55F-35B65FBF2A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0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96B6-C664-41D7-B406-0C8E91D535C8}" type="datetimeFigureOut">
              <a:rPr lang="pt-BR" smtClean="0"/>
              <a:t>25/04/2014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9E40-AB61-43F5-A55F-35B65FBF2A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65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96B6-C664-41D7-B406-0C8E91D535C8}" type="datetimeFigureOut">
              <a:rPr lang="pt-BR" smtClean="0"/>
              <a:t>25/04/2014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9E40-AB61-43F5-A55F-35B65FBF2A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342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96B6-C664-41D7-B406-0C8E91D535C8}" type="datetimeFigureOut">
              <a:rPr lang="pt-BR" smtClean="0"/>
              <a:t>25/04/2014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9E40-AB61-43F5-A55F-35B65FBF2A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43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96B6-C664-41D7-B406-0C8E91D535C8}" type="datetimeFigureOut">
              <a:rPr lang="pt-BR" smtClean="0"/>
              <a:t>25/04/2014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9E40-AB61-43F5-A55F-35B65FBF2A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90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796B6-C664-41D7-B406-0C8E91D535C8}" type="datetimeFigureOut">
              <a:rPr lang="pt-BR" smtClean="0"/>
              <a:t>25/04/2014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9E40-AB61-43F5-A55F-35B65FBF2A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601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796B6-C664-41D7-B406-0C8E91D535C8}" type="datetimeFigureOut">
              <a:rPr lang="pt-BR" smtClean="0"/>
              <a:t>25/04/2014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49E40-AB61-43F5-A55F-35B65FBF2A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9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191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657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153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91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78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788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138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61723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Naassom Batista de Azevedo</dc:creator>
  <cp:lastModifiedBy>Lubia Ferreira</cp:lastModifiedBy>
  <cp:revision>1</cp:revision>
  <dcterms:created xsi:type="dcterms:W3CDTF">2014-04-25T01:44:44Z</dcterms:created>
  <dcterms:modified xsi:type="dcterms:W3CDTF">2014-04-25T11:56:39Z</dcterms:modified>
</cp:coreProperties>
</file>