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236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31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12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986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426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871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4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288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682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33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107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8C3E4-E647-4EC4-A671-3FD620C271C8}" type="datetimeFigureOut">
              <a:rPr lang="pt-BR" smtClean="0"/>
              <a:t>23/04/2014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187B2-598F-431E-A0BC-7743FAF1A2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9935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9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69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0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264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892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0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6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05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72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13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6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7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4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35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89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53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36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63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45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9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1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Naason</dc:creator>
  <cp:lastModifiedBy>Lubia Ferreira</cp:lastModifiedBy>
  <cp:revision>2</cp:revision>
  <dcterms:created xsi:type="dcterms:W3CDTF">2014-04-20T21:35:38Z</dcterms:created>
  <dcterms:modified xsi:type="dcterms:W3CDTF">2014-04-23T19:52:32Z</dcterms:modified>
</cp:coreProperties>
</file>