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E37C-D08D-4260-909F-2A1E0D274678}" type="datetimeFigureOut">
              <a:rPr lang="pt-BR" smtClean="0"/>
              <a:t>09/04/2014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2A13-DDD1-4475-814E-AC50C7D9C7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908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E37C-D08D-4260-909F-2A1E0D274678}" type="datetimeFigureOut">
              <a:rPr lang="pt-BR" smtClean="0"/>
              <a:t>09/04/2014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2A13-DDD1-4475-814E-AC50C7D9C7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45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E37C-D08D-4260-909F-2A1E0D274678}" type="datetimeFigureOut">
              <a:rPr lang="pt-BR" smtClean="0"/>
              <a:t>09/04/2014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2A13-DDD1-4475-814E-AC50C7D9C7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003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E37C-D08D-4260-909F-2A1E0D274678}" type="datetimeFigureOut">
              <a:rPr lang="pt-BR" smtClean="0"/>
              <a:t>09/04/2014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2A13-DDD1-4475-814E-AC50C7D9C7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245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E37C-D08D-4260-909F-2A1E0D274678}" type="datetimeFigureOut">
              <a:rPr lang="pt-BR" smtClean="0"/>
              <a:t>09/04/2014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2A13-DDD1-4475-814E-AC50C7D9C7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05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E37C-D08D-4260-909F-2A1E0D274678}" type="datetimeFigureOut">
              <a:rPr lang="pt-BR" smtClean="0"/>
              <a:t>09/04/2014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2A13-DDD1-4475-814E-AC50C7D9C7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4888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E37C-D08D-4260-909F-2A1E0D274678}" type="datetimeFigureOut">
              <a:rPr lang="pt-BR" smtClean="0"/>
              <a:t>09/04/2014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2A13-DDD1-4475-814E-AC50C7D9C7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21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E37C-D08D-4260-909F-2A1E0D274678}" type="datetimeFigureOut">
              <a:rPr lang="pt-BR" smtClean="0"/>
              <a:t>09/04/2014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2A13-DDD1-4475-814E-AC50C7D9C7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6068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E37C-D08D-4260-909F-2A1E0D274678}" type="datetimeFigureOut">
              <a:rPr lang="pt-BR" smtClean="0"/>
              <a:t>09/04/2014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2A13-DDD1-4475-814E-AC50C7D9C7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3395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E37C-D08D-4260-909F-2A1E0D274678}" type="datetimeFigureOut">
              <a:rPr lang="pt-BR" smtClean="0"/>
              <a:t>09/04/2014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2A13-DDD1-4475-814E-AC50C7D9C7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9996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E37C-D08D-4260-909F-2A1E0D274678}" type="datetimeFigureOut">
              <a:rPr lang="pt-BR" smtClean="0"/>
              <a:t>09/04/2014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2A13-DDD1-4475-814E-AC50C7D9C7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4270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AE37C-D08D-4260-909F-2A1E0D274678}" type="datetimeFigureOut">
              <a:rPr lang="pt-BR" smtClean="0"/>
              <a:t>09/04/2014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72A13-DDD1-4475-814E-AC50C7D9C7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06955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1357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3777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0938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7089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0264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8393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2952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1314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7211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3849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7344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09826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Naason</dc:creator>
  <cp:lastModifiedBy>Naason</cp:lastModifiedBy>
  <cp:revision>1</cp:revision>
  <dcterms:created xsi:type="dcterms:W3CDTF">2014-04-10T01:34:27Z</dcterms:created>
  <dcterms:modified xsi:type="dcterms:W3CDTF">2014-04-10T01:35:01Z</dcterms:modified>
</cp:coreProperties>
</file>