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4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76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2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13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60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70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1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53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8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D432-3EBC-401A-A8B3-7073197620B1}" type="datetimeFigureOut">
              <a:rPr lang="pt-BR" smtClean="0"/>
              <a:t>14/04/2014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CEEB-5939-4984-83CD-77DBF4D2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46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65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26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93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0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72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62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31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28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00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488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Naason</dc:creator>
  <cp:lastModifiedBy>Lubia Ferreira</cp:lastModifiedBy>
  <cp:revision>1</cp:revision>
  <dcterms:created xsi:type="dcterms:W3CDTF">2014-04-13T18:00:36Z</dcterms:created>
  <dcterms:modified xsi:type="dcterms:W3CDTF">2014-04-14T12:33:57Z</dcterms:modified>
</cp:coreProperties>
</file>