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A7049-3211-44B6-B8E9-3EB6312A53FA}" v="136" dt="2019-11-01T09:12:43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37DA9673-DD9C-4E1A-8C83-49C585437347}"/>
    <pc:docChg chg="undo custSel addSld modSld">
      <pc:chgData name="Neemias e Catia Lima" userId="b77af7bd85500281" providerId="LiveId" clId="{37DA9673-DD9C-4E1A-8C83-49C585437347}" dt="2019-09-15T14:14:03.162" v="1037" actId="20577"/>
      <pc:docMkLst>
        <pc:docMk/>
      </pc:docMkLst>
      <pc:sldChg chg="addSp delSp modSp add">
        <pc:chgData name="Neemias e Catia Lima" userId="b77af7bd85500281" providerId="LiveId" clId="{37DA9673-DD9C-4E1A-8C83-49C585437347}" dt="2019-09-15T14:04:26.890" v="91" actId="1076"/>
        <pc:sldMkLst>
          <pc:docMk/>
          <pc:sldMk cId="4103232486" sldId="256"/>
        </pc:sldMkLst>
        <pc:spChg chg="del">
          <ac:chgData name="Neemias e Catia Lima" userId="b77af7bd85500281" providerId="LiveId" clId="{37DA9673-DD9C-4E1A-8C83-49C585437347}" dt="2019-09-15T13:15:30.232" v="1" actId="478"/>
          <ac:spMkLst>
            <pc:docMk/>
            <pc:sldMk cId="4103232486" sldId="256"/>
            <ac:spMk id="2" creationId="{85CC451C-2E4D-431C-ACFC-04AAED2F1CF2}"/>
          </ac:spMkLst>
        </pc:spChg>
        <pc:spChg chg="del">
          <ac:chgData name="Neemias e Catia Lima" userId="b77af7bd85500281" providerId="LiveId" clId="{37DA9673-DD9C-4E1A-8C83-49C585437347}" dt="2019-09-15T13:15:30.232" v="1" actId="478"/>
          <ac:spMkLst>
            <pc:docMk/>
            <pc:sldMk cId="4103232486" sldId="256"/>
            <ac:spMk id="3" creationId="{FB793809-28AA-4C80-96D1-EB1DAB391110}"/>
          </ac:spMkLst>
        </pc:spChg>
        <pc:spChg chg="add del">
          <ac:chgData name="Neemias e Catia Lima" userId="b77af7bd85500281" providerId="LiveId" clId="{37DA9673-DD9C-4E1A-8C83-49C585437347}" dt="2019-09-15T13:22:56.813" v="16"/>
          <ac:spMkLst>
            <pc:docMk/>
            <pc:sldMk cId="4103232486" sldId="256"/>
            <ac:spMk id="4" creationId="{DC4B629E-B826-4A02-A905-56E6DF3D5AF4}"/>
          </ac:spMkLst>
        </pc:spChg>
        <pc:spChg chg="add mod">
          <ac:chgData name="Neemias e Catia Lima" userId="b77af7bd85500281" providerId="LiveId" clId="{37DA9673-DD9C-4E1A-8C83-49C585437347}" dt="2019-09-15T14:04:26.890" v="91" actId="1076"/>
          <ac:spMkLst>
            <pc:docMk/>
            <pc:sldMk cId="4103232486" sldId="256"/>
            <ac:spMk id="7" creationId="{1B86994D-1384-437A-B8D8-9AD8B6ADADA0}"/>
          </ac:spMkLst>
        </pc:spChg>
        <pc:picChg chg="add mod">
          <ac:chgData name="Neemias e Catia Lima" userId="b77af7bd85500281" providerId="LiveId" clId="{37DA9673-DD9C-4E1A-8C83-49C585437347}" dt="2019-09-15T13:24:36.930" v="28" actId="14100"/>
          <ac:picMkLst>
            <pc:docMk/>
            <pc:sldMk cId="4103232486" sldId="256"/>
            <ac:picMk id="5" creationId="{614C7861-D2B3-41F4-BDA8-2FCEE87FD116}"/>
          </ac:picMkLst>
        </pc:picChg>
        <pc:picChg chg="add mod">
          <ac:chgData name="Neemias e Catia Lima" userId="b77af7bd85500281" providerId="LiveId" clId="{37DA9673-DD9C-4E1A-8C83-49C585437347}" dt="2019-09-15T13:26:52.803" v="50" actId="1440"/>
          <ac:picMkLst>
            <pc:docMk/>
            <pc:sldMk cId="4103232486" sldId="256"/>
            <ac:picMk id="6" creationId="{49ED5C05-D0B8-4CA5-9C09-814853DBE53C}"/>
          </ac:picMkLst>
        </pc:picChg>
        <pc:picChg chg="add mod">
          <ac:chgData name="Neemias e Catia Lima" userId="b77af7bd85500281" providerId="LiveId" clId="{37DA9673-DD9C-4E1A-8C83-49C585437347}" dt="2019-09-15T13:22:00.492" v="11" actId="1076"/>
          <ac:picMkLst>
            <pc:docMk/>
            <pc:sldMk cId="4103232486" sldId="256"/>
            <ac:picMk id="1026" creationId="{AD0274DF-B15A-468B-B7ED-4E397AA16225}"/>
          </ac:picMkLst>
        </pc:picChg>
        <pc:picChg chg="add mod">
          <ac:chgData name="Neemias e Catia Lima" userId="b77af7bd85500281" providerId="LiveId" clId="{37DA9673-DD9C-4E1A-8C83-49C585437347}" dt="2019-09-15T13:25:01.058" v="31" actId="14100"/>
          <ac:picMkLst>
            <pc:docMk/>
            <pc:sldMk cId="4103232486" sldId="256"/>
            <ac:picMk id="1028" creationId="{639C3979-C8A0-4391-B81E-312D78774C70}"/>
          </ac:picMkLst>
        </pc:picChg>
        <pc:picChg chg="add mod">
          <ac:chgData name="Neemias e Catia Lima" userId="b77af7bd85500281" providerId="LiveId" clId="{37DA9673-DD9C-4E1A-8C83-49C585437347}" dt="2019-09-15T13:22:30.926" v="14" actId="1440"/>
          <ac:picMkLst>
            <pc:docMk/>
            <pc:sldMk cId="4103232486" sldId="256"/>
            <ac:picMk id="1030" creationId="{3852A14E-F61D-41ED-927D-4C4C6E66FAF1}"/>
          </ac:picMkLst>
        </pc:picChg>
        <pc:picChg chg="add del">
          <ac:chgData name="Neemias e Catia Lima" userId="b77af7bd85500281" providerId="LiveId" clId="{37DA9673-DD9C-4E1A-8C83-49C585437347}" dt="2019-09-15T13:23:21.136" v="20"/>
          <ac:picMkLst>
            <pc:docMk/>
            <pc:sldMk cId="4103232486" sldId="256"/>
            <ac:picMk id="1032" creationId="{F2B4614A-B750-479F-8258-8AD5B4813EAB}"/>
          </ac:picMkLst>
        </pc:picChg>
        <pc:picChg chg="add mod">
          <ac:chgData name="Neemias e Catia Lima" userId="b77af7bd85500281" providerId="LiveId" clId="{37DA9673-DD9C-4E1A-8C83-49C585437347}" dt="2019-09-15T13:24:50.107" v="30" actId="1076"/>
          <ac:picMkLst>
            <pc:docMk/>
            <pc:sldMk cId="4103232486" sldId="256"/>
            <ac:picMk id="1034" creationId="{CE670F6A-4F3F-4D34-AEE0-20BADFBA00CB}"/>
          </ac:picMkLst>
        </pc:picChg>
        <pc:picChg chg="add del">
          <ac:chgData name="Neemias e Catia Lima" userId="b77af7bd85500281" providerId="LiveId" clId="{37DA9673-DD9C-4E1A-8C83-49C585437347}" dt="2019-09-15T13:25:41.110" v="33"/>
          <ac:picMkLst>
            <pc:docMk/>
            <pc:sldMk cId="4103232486" sldId="256"/>
            <ac:picMk id="1036" creationId="{088E9B3F-0D39-4A02-ADEA-518CBEF4BBBE}"/>
          </ac:picMkLst>
        </pc:picChg>
        <pc:picChg chg="add mod">
          <ac:chgData name="Neemias e Catia Lima" userId="b77af7bd85500281" providerId="LiveId" clId="{37DA9673-DD9C-4E1A-8C83-49C585437347}" dt="2019-09-15T13:26:44.666" v="46" actId="1076"/>
          <ac:picMkLst>
            <pc:docMk/>
            <pc:sldMk cId="4103232486" sldId="256"/>
            <ac:picMk id="1038" creationId="{84BBD707-8236-4F31-955A-91A6382708E1}"/>
          </ac:picMkLst>
        </pc:picChg>
        <pc:picChg chg="add del">
          <ac:chgData name="Neemias e Catia Lima" userId="b77af7bd85500281" providerId="LiveId" clId="{37DA9673-DD9C-4E1A-8C83-49C585437347}" dt="2019-09-15T13:26:30.335" v="42"/>
          <ac:picMkLst>
            <pc:docMk/>
            <pc:sldMk cId="4103232486" sldId="256"/>
            <ac:picMk id="1040" creationId="{DA486CD4-7C75-47B9-A2AF-CCE19EB67CEB}"/>
          </ac:picMkLst>
        </pc:picChg>
      </pc:sldChg>
      <pc:sldChg chg="delSp add">
        <pc:chgData name="Neemias e Catia Lima" userId="b77af7bd85500281" providerId="LiveId" clId="{37DA9673-DD9C-4E1A-8C83-49C585437347}" dt="2019-09-15T13:27:06.893" v="52" actId="478"/>
        <pc:sldMkLst>
          <pc:docMk/>
          <pc:sldMk cId="2701755826" sldId="257"/>
        </pc:sldMkLst>
        <pc:spChg chg="del">
          <ac:chgData name="Neemias e Catia Lima" userId="b77af7bd85500281" providerId="LiveId" clId="{37DA9673-DD9C-4E1A-8C83-49C585437347}" dt="2019-09-15T13:27:06.893" v="52" actId="478"/>
          <ac:spMkLst>
            <pc:docMk/>
            <pc:sldMk cId="2701755826" sldId="257"/>
            <ac:spMk id="2" creationId="{0B3EF93D-5AC2-4734-95DE-28E1A6744F94}"/>
          </ac:spMkLst>
        </pc:spChg>
        <pc:spChg chg="del">
          <ac:chgData name="Neemias e Catia Lima" userId="b77af7bd85500281" providerId="LiveId" clId="{37DA9673-DD9C-4E1A-8C83-49C585437347}" dt="2019-09-15T13:27:06.893" v="52" actId="478"/>
          <ac:spMkLst>
            <pc:docMk/>
            <pc:sldMk cId="2701755826" sldId="257"/>
            <ac:spMk id="3" creationId="{E97225C4-65CF-4C47-BBBF-E9DF3CEAC30B}"/>
          </ac:spMkLst>
        </pc:spChg>
      </pc:sldChg>
      <pc:sldChg chg="addSp modSp add">
        <pc:chgData name="Neemias e Catia Lima" userId="b77af7bd85500281" providerId="LiveId" clId="{37DA9673-DD9C-4E1A-8C83-49C585437347}" dt="2019-09-15T14:14:03.162" v="1037" actId="20577"/>
        <pc:sldMkLst>
          <pc:docMk/>
          <pc:sldMk cId="2579178551" sldId="258"/>
        </pc:sldMkLst>
        <pc:spChg chg="add mod">
          <ac:chgData name="Neemias e Catia Lima" userId="b77af7bd85500281" providerId="LiveId" clId="{37DA9673-DD9C-4E1A-8C83-49C585437347}" dt="2019-09-15T14:14:03.162" v="1037" actId="20577"/>
          <ac:spMkLst>
            <pc:docMk/>
            <pc:sldMk cId="2579178551" sldId="258"/>
            <ac:spMk id="2" creationId="{13E53EB4-31B5-4710-917E-F4C4AFE59DB1}"/>
          </ac:spMkLst>
        </pc:spChg>
      </pc:sldChg>
    </pc:docChg>
  </pc:docChgLst>
  <pc:docChgLst>
    <pc:chgData name="Neemias e Catia Lima" userId="b77af7bd85500281" providerId="LiveId" clId="{491619C6-109E-4DB0-AB3F-10784C5B02EB}"/>
    <pc:docChg chg="undo custSel addSld modSld">
      <pc:chgData name="Neemias e Catia Lima" userId="b77af7bd85500281" providerId="LiveId" clId="{491619C6-109E-4DB0-AB3F-10784C5B02EB}" dt="2019-10-16T00:29:44.456" v="2814" actId="20577"/>
      <pc:docMkLst>
        <pc:docMk/>
      </pc:docMkLst>
      <pc:sldChg chg="modSp">
        <pc:chgData name="Neemias e Catia Lima" userId="b77af7bd85500281" providerId="LiveId" clId="{491619C6-109E-4DB0-AB3F-10784C5B02EB}" dt="2019-10-16T00:21:17.923" v="2520" actId="6549"/>
        <pc:sldMkLst>
          <pc:docMk/>
          <pc:sldMk cId="2579178551" sldId="258"/>
        </pc:sldMkLst>
        <pc:spChg chg="mod">
          <ac:chgData name="Neemias e Catia Lima" userId="b77af7bd85500281" providerId="LiveId" clId="{491619C6-109E-4DB0-AB3F-10784C5B02EB}" dt="2019-10-16T00:21:17.923" v="2520" actId="6549"/>
          <ac:spMkLst>
            <pc:docMk/>
            <pc:sldMk cId="2579178551" sldId="258"/>
            <ac:spMk id="2" creationId="{13E53EB4-31B5-4710-917E-F4C4AFE59DB1}"/>
          </ac:spMkLst>
        </pc:spChg>
      </pc:sldChg>
      <pc:sldChg chg="modSp">
        <pc:chgData name="Neemias e Catia Lima" userId="b77af7bd85500281" providerId="LiveId" clId="{491619C6-109E-4DB0-AB3F-10784C5B02EB}" dt="2019-10-16T00:12:23.732" v="2229" actId="20577"/>
        <pc:sldMkLst>
          <pc:docMk/>
          <pc:sldMk cId="244737600" sldId="263"/>
        </pc:sldMkLst>
        <pc:spChg chg="mod">
          <ac:chgData name="Neemias e Catia Lima" userId="b77af7bd85500281" providerId="LiveId" clId="{491619C6-109E-4DB0-AB3F-10784C5B02EB}" dt="2019-10-16T00:12:23.732" v="2229" actId="20577"/>
          <ac:spMkLst>
            <pc:docMk/>
            <pc:sldMk cId="244737600" sldId="263"/>
            <ac:spMk id="3" creationId="{C01A8F42-923A-4C38-B188-04037F0995D3}"/>
          </ac:spMkLst>
        </pc:spChg>
      </pc:sldChg>
      <pc:sldChg chg="addSp delSp modSp add">
        <pc:chgData name="Neemias e Catia Lima" userId="b77af7bd85500281" providerId="LiveId" clId="{491619C6-109E-4DB0-AB3F-10784C5B02EB}" dt="2019-10-13T00:48:32.944" v="1091" actId="313"/>
        <pc:sldMkLst>
          <pc:docMk/>
          <pc:sldMk cId="2097777068" sldId="266"/>
        </pc:sldMkLst>
        <pc:spChg chg="mod">
          <ac:chgData name="Neemias e Catia Lima" userId="b77af7bd85500281" providerId="LiveId" clId="{491619C6-109E-4DB0-AB3F-10784C5B02EB}" dt="2019-10-13T00:36:53.893" v="108" actId="20577"/>
          <ac:spMkLst>
            <pc:docMk/>
            <pc:sldMk cId="2097777068" sldId="266"/>
            <ac:spMk id="2" creationId="{8E9E9FE5-433E-4AAE-A304-71945331D360}"/>
          </ac:spMkLst>
        </pc:spChg>
        <pc:spChg chg="mod">
          <ac:chgData name="Neemias e Catia Lima" userId="b77af7bd85500281" providerId="LiveId" clId="{491619C6-109E-4DB0-AB3F-10784C5B02EB}" dt="2019-10-13T00:48:32.944" v="1091" actId="313"/>
          <ac:spMkLst>
            <pc:docMk/>
            <pc:sldMk cId="2097777068" sldId="266"/>
            <ac:spMk id="3" creationId="{C01A8F42-923A-4C38-B188-04037F0995D3}"/>
          </ac:spMkLst>
        </pc:spChg>
        <pc:picChg chg="del">
          <ac:chgData name="Neemias e Catia Lima" userId="b77af7bd85500281" providerId="LiveId" clId="{491619C6-109E-4DB0-AB3F-10784C5B02EB}" dt="2019-10-13T00:36:57.970" v="110" actId="478"/>
          <ac:picMkLst>
            <pc:docMk/>
            <pc:sldMk cId="2097777068" sldId="266"/>
            <ac:picMk id="4" creationId="{54EDEF4F-3A20-4FBA-9D8E-5D8F2EAE782D}"/>
          </ac:picMkLst>
        </pc:picChg>
        <pc:picChg chg="add mod">
          <ac:chgData name="Neemias e Catia Lima" userId="b77af7bd85500281" providerId="LiveId" clId="{491619C6-109E-4DB0-AB3F-10784C5B02EB}" dt="2019-10-13T00:42:53.076" v="598" actId="14100"/>
          <ac:picMkLst>
            <pc:docMk/>
            <pc:sldMk cId="2097777068" sldId="266"/>
            <ac:picMk id="1026" creationId="{9A91B4BA-BA7E-4B0B-A31E-2EDF893CAD9F}"/>
          </ac:picMkLst>
        </pc:picChg>
        <pc:picChg chg="del">
          <ac:chgData name="Neemias e Catia Lima" userId="b77af7bd85500281" providerId="LiveId" clId="{491619C6-109E-4DB0-AB3F-10784C5B02EB}" dt="2019-10-13T00:36:57.298" v="109" actId="478"/>
          <ac:picMkLst>
            <pc:docMk/>
            <pc:sldMk cId="2097777068" sldId="266"/>
            <ac:picMk id="3076" creationId="{5F12EEE9-6022-4D64-856D-8CD1E84F4DCB}"/>
          </ac:picMkLst>
        </pc:picChg>
      </pc:sldChg>
      <pc:sldChg chg="addSp delSp modSp add">
        <pc:chgData name="Neemias e Catia Lima" userId="b77af7bd85500281" providerId="LiveId" clId="{491619C6-109E-4DB0-AB3F-10784C5B02EB}" dt="2019-10-16T00:10:17.043" v="2183" actId="5793"/>
        <pc:sldMkLst>
          <pc:docMk/>
          <pc:sldMk cId="1400541652" sldId="267"/>
        </pc:sldMkLst>
        <pc:spChg chg="mod">
          <ac:chgData name="Neemias e Catia Lima" userId="b77af7bd85500281" providerId="LiveId" clId="{491619C6-109E-4DB0-AB3F-10784C5B02EB}" dt="2019-10-16T00:10:17.043" v="2183" actId="5793"/>
          <ac:spMkLst>
            <pc:docMk/>
            <pc:sldMk cId="1400541652" sldId="267"/>
            <ac:spMk id="3" creationId="{C01A8F42-923A-4C38-B188-04037F0995D3}"/>
          </ac:spMkLst>
        </pc:spChg>
        <pc:picChg chg="add mod">
          <ac:chgData name="Neemias e Catia Lima" userId="b77af7bd85500281" providerId="LiveId" clId="{491619C6-109E-4DB0-AB3F-10784C5B02EB}" dt="2019-10-13T00:50:25.076" v="1101" actId="1036"/>
          <ac:picMkLst>
            <pc:docMk/>
            <pc:sldMk cId="1400541652" sldId="267"/>
            <ac:picMk id="4" creationId="{35A7CC3A-9B70-4020-88C3-CA4A9A8EB6B6}"/>
          </ac:picMkLst>
        </pc:picChg>
        <pc:picChg chg="del">
          <ac:chgData name="Neemias e Catia Lima" userId="b77af7bd85500281" providerId="LiveId" clId="{491619C6-109E-4DB0-AB3F-10784C5B02EB}" dt="2019-10-13T00:50:14.852" v="1093" actId="478"/>
          <ac:picMkLst>
            <pc:docMk/>
            <pc:sldMk cId="1400541652" sldId="267"/>
            <ac:picMk id="1026" creationId="{9A91B4BA-BA7E-4B0B-A31E-2EDF893CAD9F}"/>
          </ac:picMkLst>
        </pc:picChg>
      </pc:sldChg>
      <pc:sldChg chg="modSp add">
        <pc:chgData name="Neemias e Catia Lima" userId="b77af7bd85500281" providerId="LiveId" clId="{491619C6-109E-4DB0-AB3F-10784C5B02EB}" dt="2019-10-16T00:29:44.456" v="2814" actId="20577"/>
        <pc:sldMkLst>
          <pc:docMk/>
          <pc:sldMk cId="554773254" sldId="268"/>
        </pc:sldMkLst>
        <pc:spChg chg="mod">
          <ac:chgData name="Neemias e Catia Lima" userId="b77af7bd85500281" providerId="LiveId" clId="{491619C6-109E-4DB0-AB3F-10784C5B02EB}" dt="2019-10-16T00:13:43.908" v="2266" actId="20577"/>
          <ac:spMkLst>
            <pc:docMk/>
            <pc:sldMk cId="554773254" sldId="268"/>
            <ac:spMk id="2" creationId="{8E9E9FE5-433E-4AAE-A304-71945331D360}"/>
          </ac:spMkLst>
        </pc:spChg>
        <pc:spChg chg="mod">
          <ac:chgData name="Neemias e Catia Lima" userId="b77af7bd85500281" providerId="LiveId" clId="{491619C6-109E-4DB0-AB3F-10784C5B02EB}" dt="2019-10-16T00:29:44.456" v="2814" actId="20577"/>
          <ac:spMkLst>
            <pc:docMk/>
            <pc:sldMk cId="554773254" sldId="268"/>
            <ac:spMk id="3" creationId="{C01A8F42-923A-4C38-B188-04037F0995D3}"/>
          </ac:spMkLst>
        </pc:spChg>
      </pc:sldChg>
    </pc:docChg>
  </pc:docChgLst>
  <pc:docChgLst>
    <pc:chgData name="Neemias e Catia Lima" userId="b77af7bd85500281" providerId="LiveId" clId="{259A7049-3211-44B6-B8E9-3EB6312A53FA}"/>
    <pc:docChg chg="undo custSel mod addSld delSld modSld sldOrd modMainMaster">
      <pc:chgData name="Neemias e Catia Lima" userId="b77af7bd85500281" providerId="LiveId" clId="{259A7049-3211-44B6-B8E9-3EB6312A53FA}" dt="2019-11-01T09:12:43.223" v="7061"/>
      <pc:docMkLst>
        <pc:docMk/>
      </pc:docMkLst>
      <pc:sldChg chg="addSp modSp modTransition">
        <pc:chgData name="Neemias e Catia Lima" userId="b77af7bd85500281" providerId="LiveId" clId="{259A7049-3211-44B6-B8E9-3EB6312A53FA}" dt="2019-11-01T09:12:43.223" v="7061"/>
        <pc:sldMkLst>
          <pc:docMk/>
          <pc:sldMk cId="4103232486" sldId="256"/>
        </pc:sldMkLst>
        <pc:spChg chg="mod">
          <ac:chgData name="Neemias e Catia Lima" userId="b77af7bd85500281" providerId="LiveId" clId="{259A7049-3211-44B6-B8E9-3EB6312A53FA}" dt="2019-10-18T10:12:54.051" v="7052" actId="20577"/>
          <ac:spMkLst>
            <pc:docMk/>
            <pc:sldMk cId="4103232486" sldId="256"/>
            <ac:spMk id="7" creationId="{1B86994D-1384-437A-B8D8-9AD8B6ADADA0}"/>
          </ac:spMkLst>
        </pc:spChg>
        <pc:picChg chg="add mod">
          <ac:chgData name="Neemias e Catia Lima" userId="b77af7bd85500281" providerId="LiveId" clId="{259A7049-3211-44B6-B8E9-3EB6312A53FA}" dt="2019-10-18T09:39:33.430" v="6819" actId="14861"/>
          <ac:picMkLst>
            <pc:docMk/>
            <pc:sldMk cId="4103232486" sldId="256"/>
            <ac:picMk id="2" creationId="{2318AAAC-7C71-4251-B54A-2732171F4ACD}"/>
          </ac:picMkLst>
        </pc:picChg>
        <pc:picChg chg="mod">
          <ac:chgData name="Neemias e Catia Lima" userId="b77af7bd85500281" providerId="LiveId" clId="{259A7049-3211-44B6-B8E9-3EB6312A53FA}" dt="2019-10-18T09:38:57.225" v="6811" actId="1076"/>
          <ac:picMkLst>
            <pc:docMk/>
            <pc:sldMk cId="4103232486" sldId="256"/>
            <ac:picMk id="5" creationId="{614C7861-D2B3-41F4-BDA8-2FCEE87FD116}"/>
          </ac:picMkLst>
        </pc:picChg>
        <pc:picChg chg="mod">
          <ac:chgData name="Neemias e Catia Lima" userId="b77af7bd85500281" providerId="LiveId" clId="{259A7049-3211-44B6-B8E9-3EB6312A53FA}" dt="2019-10-18T09:39:04.896" v="6815" actId="1076"/>
          <ac:picMkLst>
            <pc:docMk/>
            <pc:sldMk cId="4103232486" sldId="256"/>
            <ac:picMk id="6" creationId="{49ED5C05-D0B8-4CA5-9C09-814853DBE53C}"/>
          </ac:picMkLst>
        </pc:picChg>
        <pc:picChg chg="mod">
          <ac:chgData name="Neemias e Catia Lima" userId="b77af7bd85500281" providerId="LiveId" clId="{259A7049-3211-44B6-B8E9-3EB6312A53FA}" dt="2019-10-18T09:38:59.370" v="6812" actId="1076"/>
          <ac:picMkLst>
            <pc:docMk/>
            <pc:sldMk cId="4103232486" sldId="256"/>
            <ac:picMk id="1030" creationId="{3852A14E-F61D-41ED-927D-4C4C6E66FAF1}"/>
          </ac:picMkLst>
        </pc:picChg>
        <pc:picChg chg="mod">
          <ac:chgData name="Neemias e Catia Lima" userId="b77af7bd85500281" providerId="LiveId" clId="{259A7049-3211-44B6-B8E9-3EB6312A53FA}" dt="2019-10-18T09:39:01.814" v="6813" actId="14100"/>
          <ac:picMkLst>
            <pc:docMk/>
            <pc:sldMk cId="4103232486" sldId="256"/>
            <ac:picMk id="1034" creationId="{CE670F6A-4F3F-4D34-AEE0-20BADFBA00CB}"/>
          </ac:picMkLst>
        </pc:picChg>
        <pc:picChg chg="mod">
          <ac:chgData name="Neemias e Catia Lima" userId="b77af7bd85500281" providerId="LiveId" clId="{259A7049-3211-44B6-B8E9-3EB6312A53FA}" dt="2019-10-18T09:39:03.676" v="6814" actId="1076"/>
          <ac:picMkLst>
            <pc:docMk/>
            <pc:sldMk cId="4103232486" sldId="256"/>
            <ac:picMk id="1038" creationId="{84BBD707-8236-4F31-955A-91A6382708E1}"/>
          </ac:picMkLst>
        </pc:picChg>
      </pc:sldChg>
      <pc:sldChg chg="addSp delSp modSp mod modTransition setBg">
        <pc:chgData name="Neemias e Catia Lima" userId="b77af7bd85500281" providerId="LiveId" clId="{259A7049-3211-44B6-B8E9-3EB6312A53FA}" dt="2019-11-01T09:12:43.223" v="7061"/>
        <pc:sldMkLst>
          <pc:docMk/>
          <pc:sldMk cId="2701755826" sldId="257"/>
        </pc:sldMkLst>
        <pc:spChg chg="add mod">
          <ac:chgData name="Neemias e Catia Lima" userId="b77af7bd85500281" providerId="LiveId" clId="{259A7049-3211-44B6-B8E9-3EB6312A53FA}" dt="2019-10-04T10:01:38.408" v="80" actId="26606"/>
          <ac:spMkLst>
            <pc:docMk/>
            <pc:sldMk cId="2701755826" sldId="257"/>
            <ac:spMk id="2" creationId="{8E9E9FE5-433E-4AAE-A304-71945331D360}"/>
          </ac:spMkLst>
        </pc:spChg>
        <pc:spChg chg="add mod">
          <ac:chgData name="Neemias e Catia Lima" userId="b77af7bd85500281" providerId="LiveId" clId="{259A7049-3211-44B6-B8E9-3EB6312A53FA}" dt="2019-10-17T10:00:19.129" v="6782" actId="313"/>
          <ac:spMkLst>
            <pc:docMk/>
            <pc:sldMk cId="2701755826" sldId="257"/>
            <ac:spMk id="3" creationId="{C01A8F42-923A-4C38-B188-04037F0995D3}"/>
          </ac:spMkLst>
        </pc:spChg>
        <pc:spChg chg="add del">
          <ac:chgData name="Neemias e Catia Lima" userId="b77af7bd85500281" providerId="LiveId" clId="{259A7049-3211-44B6-B8E9-3EB6312A53FA}" dt="2019-10-04T10:01:38.408" v="80" actId="26606"/>
          <ac:spMkLst>
            <pc:docMk/>
            <pc:sldMk cId="2701755826" sldId="257"/>
            <ac:spMk id="71" creationId="{0A01F2A2-AEDD-47DC-AFB5-B97CEB9A5328}"/>
          </ac:spMkLst>
        </pc:spChg>
        <pc:spChg chg="add del">
          <ac:chgData name="Neemias e Catia Lima" userId="b77af7bd85500281" providerId="LiveId" clId="{259A7049-3211-44B6-B8E9-3EB6312A53FA}" dt="2019-10-04T10:01:38.408" v="80" actId="26606"/>
          <ac:spMkLst>
            <pc:docMk/>
            <pc:sldMk cId="2701755826" sldId="257"/>
            <ac:spMk id="73" creationId="{DB5AF5F3-AD0A-4EFA-854A-47C780F26264}"/>
          </ac:spMkLst>
        </pc:spChg>
        <pc:spChg chg="add del">
          <ac:chgData name="Neemias e Catia Lima" userId="b77af7bd85500281" providerId="LiveId" clId="{259A7049-3211-44B6-B8E9-3EB6312A53FA}" dt="2019-10-04T10:01:38.408" v="80" actId="26606"/>
          <ac:spMkLst>
            <pc:docMk/>
            <pc:sldMk cId="2701755826" sldId="257"/>
            <ac:spMk id="75" creationId="{1E3D6D6C-E192-4135-B1DB-17C71EEBC946}"/>
          </ac:spMkLst>
        </pc:spChg>
        <pc:picChg chg="add mod">
          <ac:chgData name="Neemias e Catia Lima" userId="b77af7bd85500281" providerId="LiveId" clId="{259A7049-3211-44B6-B8E9-3EB6312A53FA}" dt="2019-10-04T10:02:07.168" v="92" actId="1038"/>
          <ac:picMkLst>
            <pc:docMk/>
            <pc:sldMk cId="2701755826" sldId="257"/>
            <ac:picMk id="1026" creationId="{206D439F-25EB-4790-9289-3DD8A19CB930}"/>
          </ac:picMkLst>
        </pc:picChg>
      </pc:sldChg>
      <pc:sldChg chg="modSp del ord">
        <pc:chgData name="Neemias e Catia Lima" userId="b77af7bd85500281" providerId="LiveId" clId="{259A7049-3211-44B6-B8E9-3EB6312A53FA}" dt="2019-10-17T09:42:58.232" v="6447" actId="2696"/>
        <pc:sldMkLst>
          <pc:docMk/>
          <pc:sldMk cId="2579178551" sldId="258"/>
        </pc:sldMkLst>
        <pc:spChg chg="mod">
          <ac:chgData name="Neemias e Catia Lima" userId="b77af7bd85500281" providerId="LiveId" clId="{259A7049-3211-44B6-B8E9-3EB6312A53FA}" dt="2019-10-17T09:35:56.768" v="6154" actId="20577"/>
          <ac:spMkLst>
            <pc:docMk/>
            <pc:sldMk cId="2579178551" sldId="258"/>
            <ac:spMk id="2" creationId="{13E53EB4-31B5-4710-917E-F4C4AFE59DB1}"/>
          </ac:spMkLst>
        </pc:spChg>
      </pc:sldChg>
      <pc:sldChg chg="addSp delSp modSp add ord modTransition">
        <pc:chgData name="Neemias e Catia Lima" userId="b77af7bd85500281" providerId="LiveId" clId="{259A7049-3211-44B6-B8E9-3EB6312A53FA}" dt="2019-11-01T09:12:43.223" v="7061"/>
        <pc:sldMkLst>
          <pc:docMk/>
          <pc:sldMk cId="1305005691" sldId="259"/>
        </pc:sldMkLst>
        <pc:spChg chg="mod">
          <ac:chgData name="Neemias e Catia Lima" userId="b77af7bd85500281" providerId="LiveId" clId="{259A7049-3211-44B6-B8E9-3EB6312A53FA}" dt="2019-10-04T10:07:04.388" v="119" actId="20577"/>
          <ac:spMkLst>
            <pc:docMk/>
            <pc:sldMk cId="1305005691" sldId="259"/>
            <ac:spMk id="2" creationId="{8E9E9FE5-433E-4AAE-A304-71945331D360}"/>
          </ac:spMkLst>
        </pc:spChg>
        <pc:spChg chg="del mod">
          <ac:chgData name="Neemias e Catia Lima" userId="b77af7bd85500281" providerId="LiveId" clId="{259A7049-3211-44B6-B8E9-3EB6312A53FA}" dt="2019-10-04T10:06:20.499" v="98" actId="478"/>
          <ac:spMkLst>
            <pc:docMk/>
            <pc:sldMk cId="1305005691" sldId="259"/>
            <ac:spMk id="3" creationId="{C01A8F42-923A-4C38-B188-04037F0995D3}"/>
          </ac:spMkLst>
        </pc:spChg>
        <pc:picChg chg="del">
          <ac:chgData name="Neemias e Catia Lima" userId="b77af7bd85500281" providerId="LiveId" clId="{259A7049-3211-44B6-B8E9-3EB6312A53FA}" dt="2019-10-04T10:05:18.215" v="96" actId="478"/>
          <ac:picMkLst>
            <pc:docMk/>
            <pc:sldMk cId="1305005691" sldId="259"/>
            <ac:picMk id="1026" creationId="{206D439F-25EB-4790-9289-3DD8A19CB930}"/>
          </ac:picMkLst>
        </pc:picChg>
        <pc:picChg chg="add mod">
          <ac:chgData name="Neemias e Catia Lima" userId="b77af7bd85500281" providerId="LiveId" clId="{259A7049-3211-44B6-B8E9-3EB6312A53FA}" dt="2019-10-04T10:07:24.211" v="164" actId="1440"/>
          <ac:picMkLst>
            <pc:docMk/>
            <pc:sldMk cId="1305005691" sldId="259"/>
            <ac:picMk id="3074" creationId="{7D59E86B-F3E3-4ECD-B0F8-BD6C4FE9B771}"/>
          </ac:picMkLst>
        </pc:picChg>
      </pc:sldChg>
      <pc:sldChg chg="addSp delSp modSp add mod modTransition setBg">
        <pc:chgData name="Neemias e Catia Lima" userId="b77af7bd85500281" providerId="LiveId" clId="{259A7049-3211-44B6-B8E9-3EB6312A53FA}" dt="2019-11-01T09:12:43.223" v="7061"/>
        <pc:sldMkLst>
          <pc:docMk/>
          <pc:sldMk cId="976097133" sldId="260"/>
        </pc:sldMkLst>
        <pc:spChg chg="mod">
          <ac:chgData name="Neemias e Catia Lima" userId="b77af7bd85500281" providerId="LiveId" clId="{259A7049-3211-44B6-B8E9-3EB6312A53FA}" dt="2019-10-05T09:39:02.465" v="1497" actId="26606"/>
          <ac:spMkLst>
            <pc:docMk/>
            <pc:sldMk cId="976097133" sldId="260"/>
            <ac:spMk id="2" creationId="{8E9E9FE5-433E-4AAE-A304-71945331D360}"/>
          </ac:spMkLst>
        </pc:spChg>
        <pc:spChg chg="mod">
          <ac:chgData name="Neemias e Catia Lima" userId="b77af7bd85500281" providerId="LiveId" clId="{259A7049-3211-44B6-B8E9-3EB6312A53FA}" dt="2019-10-18T09:19:37.654" v="6794" actId="20577"/>
          <ac:spMkLst>
            <pc:docMk/>
            <pc:sldMk cId="976097133" sldId="260"/>
            <ac:spMk id="3" creationId="{C01A8F42-923A-4C38-B188-04037F0995D3}"/>
          </ac:spMkLst>
        </pc:spChg>
        <pc:spChg chg="add del">
          <ac:chgData name="Neemias e Catia Lima" userId="b77af7bd85500281" providerId="LiveId" clId="{259A7049-3211-44B6-B8E9-3EB6312A53FA}" dt="2019-10-05T09:39:02.465" v="1497" actId="26606"/>
          <ac:spMkLst>
            <pc:docMk/>
            <pc:sldMk cId="976097133" sldId="260"/>
            <ac:spMk id="6" creationId="{1F7E4252-2F8C-4EA5-8B25-80F4D86EEA87}"/>
          </ac:spMkLst>
        </pc:spChg>
        <pc:spChg chg="add del">
          <ac:chgData name="Neemias e Catia Lima" userId="b77af7bd85500281" providerId="LiveId" clId="{259A7049-3211-44B6-B8E9-3EB6312A53FA}" dt="2019-10-05T09:39:02.465" v="1497" actId="26606"/>
          <ac:spMkLst>
            <pc:docMk/>
            <pc:sldMk cId="976097133" sldId="260"/>
            <ac:spMk id="7" creationId="{1AE682A4-5C0C-437A-88CB-93903D449D39}"/>
          </ac:spMkLst>
        </pc:spChg>
        <pc:spChg chg="add del">
          <ac:chgData name="Neemias e Catia Lima" userId="b77af7bd85500281" providerId="LiveId" clId="{259A7049-3211-44B6-B8E9-3EB6312A53FA}" dt="2019-10-05T09:39:02.465" v="1497" actId="26606"/>
          <ac:spMkLst>
            <pc:docMk/>
            <pc:sldMk cId="976097133" sldId="260"/>
            <ac:spMk id="8" creationId="{BCB0AB8E-3445-441A-B43E-CED27841E742}"/>
          </ac:spMkLst>
        </pc:spChg>
        <pc:spChg chg="add del">
          <ac:chgData name="Neemias e Catia Lima" userId="b77af7bd85500281" providerId="LiveId" clId="{259A7049-3211-44B6-B8E9-3EB6312A53FA}" dt="2019-10-05T09:38:27.823" v="1494" actId="26606"/>
          <ac:spMkLst>
            <pc:docMk/>
            <pc:sldMk cId="976097133" sldId="260"/>
            <ac:spMk id="9" creationId="{1F7E4252-2F8C-4EA5-8B25-80F4D86EEA87}"/>
          </ac:spMkLst>
        </pc:spChg>
        <pc:spChg chg="add del">
          <ac:chgData name="Neemias e Catia Lima" userId="b77af7bd85500281" providerId="LiveId" clId="{259A7049-3211-44B6-B8E9-3EB6312A53FA}" dt="2019-10-05T09:39:02.465" v="1497" actId="26606"/>
          <ac:spMkLst>
            <pc:docMk/>
            <pc:sldMk cId="976097133" sldId="260"/>
            <ac:spMk id="10" creationId="{60202AA6-BAFE-417F-904D-4F7027D36D8B}"/>
          </ac:spMkLst>
        </pc:spChg>
        <pc:spChg chg="add del">
          <ac:chgData name="Neemias e Catia Lima" userId="b77af7bd85500281" providerId="LiveId" clId="{259A7049-3211-44B6-B8E9-3EB6312A53FA}" dt="2019-10-05T09:38:27.823" v="1494" actId="26606"/>
          <ac:spMkLst>
            <pc:docMk/>
            <pc:sldMk cId="976097133" sldId="260"/>
            <ac:spMk id="11" creationId="{1AE682A4-5C0C-437A-88CB-93903D449D39}"/>
          </ac:spMkLst>
        </pc:spChg>
        <pc:spChg chg="add del">
          <ac:chgData name="Neemias e Catia Lima" userId="b77af7bd85500281" providerId="LiveId" clId="{259A7049-3211-44B6-B8E9-3EB6312A53FA}" dt="2019-10-05T09:38:27.823" v="1494" actId="26606"/>
          <ac:spMkLst>
            <pc:docMk/>
            <pc:sldMk cId="976097133" sldId="260"/>
            <ac:spMk id="13" creationId="{BCB0AB8E-3445-441A-B43E-CED27841E742}"/>
          </ac:spMkLst>
        </pc:spChg>
        <pc:spChg chg="add del">
          <ac:chgData name="Neemias e Catia Lima" userId="b77af7bd85500281" providerId="LiveId" clId="{259A7049-3211-44B6-B8E9-3EB6312A53FA}" dt="2019-10-05T09:38:27.823" v="1494" actId="26606"/>
          <ac:spMkLst>
            <pc:docMk/>
            <pc:sldMk cId="976097133" sldId="260"/>
            <ac:spMk id="15" creationId="{60202AA6-BAFE-417F-904D-4F7027D36D8B}"/>
          </ac:spMkLst>
        </pc:spChg>
        <pc:picChg chg="add mod">
          <ac:chgData name="Neemias e Catia Lima" userId="b77af7bd85500281" providerId="LiveId" clId="{259A7049-3211-44B6-B8E9-3EB6312A53FA}" dt="2019-10-05T09:39:17.989" v="1500" actId="1440"/>
          <ac:picMkLst>
            <pc:docMk/>
            <pc:sldMk cId="976097133" sldId="260"/>
            <ac:picMk id="4" creationId="{1CAA2439-4467-4DD6-B7BA-CB7A51F923CE}"/>
          </ac:picMkLst>
        </pc:picChg>
        <pc:picChg chg="del">
          <ac:chgData name="Neemias e Catia Lima" userId="b77af7bd85500281" providerId="LiveId" clId="{259A7049-3211-44B6-B8E9-3EB6312A53FA}" dt="2019-10-05T09:38:21.953" v="1491" actId="478"/>
          <ac:picMkLst>
            <pc:docMk/>
            <pc:sldMk cId="976097133" sldId="260"/>
            <ac:picMk id="1026" creationId="{206D439F-25EB-4790-9289-3DD8A19CB930}"/>
          </ac:picMkLst>
        </pc:picChg>
      </pc:sldChg>
      <pc:sldChg chg="modSp add ord modTransition">
        <pc:chgData name="Neemias e Catia Lima" userId="b77af7bd85500281" providerId="LiveId" clId="{259A7049-3211-44B6-B8E9-3EB6312A53FA}" dt="2019-11-01T09:12:43.223" v="7061"/>
        <pc:sldMkLst>
          <pc:docMk/>
          <pc:sldMk cId="93917837" sldId="261"/>
        </pc:sldMkLst>
        <pc:spChg chg="mod">
          <ac:chgData name="Neemias e Catia Lima" userId="b77af7bd85500281" providerId="LiveId" clId="{259A7049-3211-44B6-B8E9-3EB6312A53FA}" dt="2019-10-04T10:18:51.154" v="733" actId="20577"/>
          <ac:spMkLst>
            <pc:docMk/>
            <pc:sldMk cId="93917837" sldId="261"/>
            <ac:spMk id="2" creationId="{8E9E9FE5-433E-4AAE-A304-71945331D360}"/>
          </ac:spMkLst>
        </pc:spChg>
        <pc:spChg chg="mod">
          <ac:chgData name="Neemias e Catia Lima" userId="b77af7bd85500281" providerId="LiveId" clId="{259A7049-3211-44B6-B8E9-3EB6312A53FA}" dt="2019-10-18T09:21:17.764" v="6803" actId="20577"/>
          <ac:spMkLst>
            <pc:docMk/>
            <pc:sldMk cId="93917837" sldId="261"/>
            <ac:spMk id="3" creationId="{C01A8F42-923A-4C38-B188-04037F0995D3}"/>
          </ac:spMkLst>
        </pc:spChg>
      </pc:sldChg>
      <pc:sldChg chg="addSp delSp modSp add modTransition">
        <pc:chgData name="Neemias e Catia Lima" userId="b77af7bd85500281" providerId="LiveId" clId="{259A7049-3211-44B6-B8E9-3EB6312A53FA}" dt="2019-11-01T09:12:43.223" v="7061"/>
        <pc:sldMkLst>
          <pc:docMk/>
          <pc:sldMk cId="440852130" sldId="262"/>
        </pc:sldMkLst>
        <pc:spChg chg="mod">
          <ac:chgData name="Neemias e Catia Lima" userId="b77af7bd85500281" providerId="LiveId" clId="{259A7049-3211-44B6-B8E9-3EB6312A53FA}" dt="2019-10-05T09:36:27.008" v="1490"/>
          <ac:spMkLst>
            <pc:docMk/>
            <pc:sldMk cId="440852130" sldId="262"/>
            <ac:spMk id="2" creationId="{8E9E9FE5-433E-4AAE-A304-71945331D360}"/>
          </ac:spMkLst>
        </pc:spChg>
        <pc:spChg chg="mod">
          <ac:chgData name="Neemias e Catia Lima" userId="b77af7bd85500281" providerId="LiveId" clId="{259A7049-3211-44B6-B8E9-3EB6312A53FA}" dt="2019-10-18T09:42:18.976" v="6849" actId="20577"/>
          <ac:spMkLst>
            <pc:docMk/>
            <pc:sldMk cId="440852130" sldId="262"/>
            <ac:spMk id="3" creationId="{C01A8F42-923A-4C38-B188-04037F0995D3}"/>
          </ac:spMkLst>
        </pc:spChg>
        <pc:picChg chg="add mod">
          <ac:chgData name="Neemias e Catia Lima" userId="b77af7bd85500281" providerId="LiveId" clId="{259A7049-3211-44B6-B8E9-3EB6312A53FA}" dt="2019-10-05T09:40:31.484" v="1510" actId="1037"/>
          <ac:picMkLst>
            <pc:docMk/>
            <pc:sldMk cId="440852130" sldId="262"/>
            <ac:picMk id="5" creationId="{A6000A67-5B94-4995-A006-FE577A8E896D}"/>
          </ac:picMkLst>
        </pc:picChg>
        <pc:picChg chg="del">
          <ac:chgData name="Neemias e Catia Lima" userId="b77af7bd85500281" providerId="LiveId" clId="{259A7049-3211-44B6-B8E9-3EB6312A53FA}" dt="2019-10-05T09:39:53.749" v="1501" actId="478"/>
          <ac:picMkLst>
            <pc:docMk/>
            <pc:sldMk cId="440852130" sldId="262"/>
            <ac:picMk id="1026" creationId="{206D439F-25EB-4790-9289-3DD8A19CB930}"/>
          </ac:picMkLst>
        </pc:picChg>
      </pc:sldChg>
      <pc:sldChg chg="addSp delSp modSp add modTransition">
        <pc:chgData name="Neemias e Catia Lima" userId="b77af7bd85500281" providerId="LiveId" clId="{259A7049-3211-44B6-B8E9-3EB6312A53FA}" dt="2019-11-01T09:12:43.223" v="7061"/>
        <pc:sldMkLst>
          <pc:docMk/>
          <pc:sldMk cId="244737600" sldId="263"/>
        </pc:sldMkLst>
        <pc:spChg chg="mod">
          <ac:chgData name="Neemias e Catia Lima" userId="b77af7bd85500281" providerId="LiveId" clId="{259A7049-3211-44B6-B8E9-3EB6312A53FA}" dt="2019-10-06T09:41:40.172" v="2485" actId="20577"/>
          <ac:spMkLst>
            <pc:docMk/>
            <pc:sldMk cId="244737600" sldId="263"/>
            <ac:spMk id="2" creationId="{8E9E9FE5-433E-4AAE-A304-71945331D360}"/>
          </ac:spMkLst>
        </pc:spChg>
        <pc:spChg chg="mod">
          <ac:chgData name="Neemias e Catia Lima" userId="b77af7bd85500281" providerId="LiveId" clId="{259A7049-3211-44B6-B8E9-3EB6312A53FA}" dt="2019-10-18T09:49:22.110" v="6862" actId="313"/>
          <ac:spMkLst>
            <pc:docMk/>
            <pc:sldMk cId="244737600" sldId="263"/>
            <ac:spMk id="3" creationId="{C01A8F42-923A-4C38-B188-04037F0995D3}"/>
          </ac:spMkLst>
        </pc:spChg>
        <pc:picChg chg="add mod">
          <ac:chgData name="Neemias e Catia Lima" userId="b77af7bd85500281" providerId="LiveId" clId="{259A7049-3211-44B6-B8E9-3EB6312A53FA}" dt="2019-10-09T09:53:01.678" v="4864" actId="1440"/>
          <ac:picMkLst>
            <pc:docMk/>
            <pc:sldMk cId="244737600" sldId="263"/>
            <ac:picMk id="4" creationId="{231424B2-F57D-4344-8EAB-7AE62235C3AC}"/>
          </ac:picMkLst>
        </pc:picChg>
        <pc:picChg chg="del">
          <ac:chgData name="Neemias e Catia Lima" userId="b77af7bd85500281" providerId="LiveId" clId="{259A7049-3211-44B6-B8E9-3EB6312A53FA}" dt="2019-10-09T09:43:17.118" v="4758" actId="478"/>
          <ac:picMkLst>
            <pc:docMk/>
            <pc:sldMk cId="244737600" sldId="263"/>
            <ac:picMk id="5" creationId="{A6000A67-5B94-4995-A006-FE577A8E896D}"/>
          </ac:picMkLst>
        </pc:picChg>
        <pc:picChg chg="add mod">
          <ac:chgData name="Neemias e Catia Lima" userId="b77af7bd85500281" providerId="LiveId" clId="{259A7049-3211-44B6-B8E9-3EB6312A53FA}" dt="2019-10-09T09:46:32.574" v="4817" actId="1035"/>
          <ac:picMkLst>
            <pc:docMk/>
            <pc:sldMk cId="244737600" sldId="263"/>
            <ac:picMk id="8" creationId="{4A44AE50-C021-4F2E-8DC0-6C5EB06B99A6}"/>
          </ac:picMkLst>
        </pc:picChg>
        <pc:picChg chg="add mod">
          <ac:chgData name="Neemias e Catia Lima" userId="b77af7bd85500281" providerId="LiveId" clId="{259A7049-3211-44B6-B8E9-3EB6312A53FA}" dt="2019-10-09T09:46:36.485" v="4824" actId="1035"/>
          <ac:picMkLst>
            <pc:docMk/>
            <pc:sldMk cId="244737600" sldId="263"/>
            <ac:picMk id="9" creationId="{6E27DA66-B57A-4A32-89F8-2B8D30F2E494}"/>
          </ac:picMkLst>
        </pc:picChg>
        <pc:picChg chg="add mod">
          <ac:chgData name="Neemias e Catia Lima" userId="b77af7bd85500281" providerId="LiveId" clId="{259A7049-3211-44B6-B8E9-3EB6312A53FA}" dt="2019-10-09T09:52:55.613" v="4862" actId="1440"/>
          <ac:picMkLst>
            <pc:docMk/>
            <pc:sldMk cId="244737600" sldId="263"/>
            <ac:picMk id="1026" creationId="{8C9FFA8C-7C8D-491F-B77A-73D531BF00DD}"/>
          </ac:picMkLst>
        </pc:picChg>
        <pc:picChg chg="add mod">
          <ac:chgData name="Neemias e Catia Lima" userId="b77af7bd85500281" providerId="LiveId" clId="{259A7049-3211-44B6-B8E9-3EB6312A53FA}" dt="2019-10-09T09:52:58.280" v="4863" actId="1440"/>
          <ac:picMkLst>
            <pc:docMk/>
            <pc:sldMk cId="244737600" sldId="263"/>
            <ac:picMk id="1028" creationId="{53D7B0B2-061A-43D7-ABE9-B7AEE416E396}"/>
          </ac:picMkLst>
        </pc:picChg>
      </pc:sldChg>
      <pc:sldChg chg="addSp delSp modSp add modTransition">
        <pc:chgData name="Neemias e Catia Lima" userId="b77af7bd85500281" providerId="LiveId" clId="{259A7049-3211-44B6-B8E9-3EB6312A53FA}" dt="2019-11-01T09:12:43.223" v="7061"/>
        <pc:sldMkLst>
          <pc:docMk/>
          <pc:sldMk cId="536180869" sldId="264"/>
        </pc:sldMkLst>
        <pc:spChg chg="mod">
          <ac:chgData name="Neemias e Catia Lima" userId="b77af7bd85500281" providerId="LiveId" clId="{259A7049-3211-44B6-B8E9-3EB6312A53FA}" dt="2019-10-06T09:48:24.259" v="2961" actId="20577"/>
          <ac:spMkLst>
            <pc:docMk/>
            <pc:sldMk cId="536180869" sldId="264"/>
            <ac:spMk id="2" creationId="{8E9E9FE5-433E-4AAE-A304-71945331D360}"/>
          </ac:spMkLst>
        </pc:spChg>
        <pc:spChg chg="mod">
          <ac:chgData name="Neemias e Catia Lima" userId="b77af7bd85500281" providerId="LiveId" clId="{259A7049-3211-44B6-B8E9-3EB6312A53FA}" dt="2019-10-18T09:52:27.478" v="6885" actId="20577"/>
          <ac:spMkLst>
            <pc:docMk/>
            <pc:sldMk cId="536180869" sldId="264"/>
            <ac:spMk id="3" creationId="{C01A8F42-923A-4C38-B188-04037F0995D3}"/>
          </ac:spMkLst>
        </pc:spChg>
        <pc:picChg chg="del">
          <ac:chgData name="Neemias e Catia Lima" userId="b77af7bd85500281" providerId="LiveId" clId="{259A7049-3211-44B6-B8E9-3EB6312A53FA}" dt="2019-10-09T09:47:50.880" v="4825" actId="478"/>
          <ac:picMkLst>
            <pc:docMk/>
            <pc:sldMk cId="536180869" sldId="264"/>
            <ac:picMk id="5" creationId="{A6000A67-5B94-4995-A006-FE577A8E896D}"/>
          </ac:picMkLst>
        </pc:picChg>
        <pc:picChg chg="add mod">
          <ac:chgData name="Neemias e Catia Lima" userId="b77af7bd85500281" providerId="LiveId" clId="{259A7049-3211-44B6-B8E9-3EB6312A53FA}" dt="2019-10-09T09:52:51.269" v="4861" actId="1440"/>
          <ac:picMkLst>
            <pc:docMk/>
            <pc:sldMk cId="536180869" sldId="264"/>
            <ac:picMk id="2050" creationId="{E6788083-BF51-476C-BB64-B843B40C5F0C}"/>
          </ac:picMkLst>
        </pc:picChg>
      </pc:sldChg>
      <pc:sldChg chg="addSp delSp modSp add modTransition">
        <pc:chgData name="Neemias e Catia Lima" userId="b77af7bd85500281" providerId="LiveId" clId="{259A7049-3211-44B6-B8E9-3EB6312A53FA}" dt="2019-11-01T09:12:43.223" v="7061"/>
        <pc:sldMkLst>
          <pc:docMk/>
          <pc:sldMk cId="1254674653" sldId="265"/>
        </pc:sldMkLst>
        <pc:spChg chg="mod">
          <ac:chgData name="Neemias e Catia Lima" userId="b77af7bd85500281" providerId="LiveId" clId="{259A7049-3211-44B6-B8E9-3EB6312A53FA}" dt="2019-10-18T09:53:51.504" v="6931" actId="1035"/>
          <ac:spMkLst>
            <pc:docMk/>
            <pc:sldMk cId="1254674653" sldId="265"/>
            <ac:spMk id="3" creationId="{C01A8F42-923A-4C38-B188-04037F0995D3}"/>
          </ac:spMkLst>
        </pc:spChg>
        <pc:picChg chg="add mod">
          <ac:chgData name="Neemias e Catia Lima" userId="b77af7bd85500281" providerId="LiveId" clId="{259A7049-3211-44B6-B8E9-3EB6312A53FA}" dt="2019-10-09T09:52:38.342" v="4860" actId="1440"/>
          <ac:picMkLst>
            <pc:docMk/>
            <pc:sldMk cId="1254674653" sldId="265"/>
            <ac:picMk id="4" creationId="{54EDEF4F-3A20-4FBA-9D8E-5D8F2EAE782D}"/>
          </ac:picMkLst>
        </pc:picChg>
        <pc:picChg chg="del">
          <ac:chgData name="Neemias e Catia Lima" userId="b77af7bd85500281" providerId="LiveId" clId="{259A7049-3211-44B6-B8E9-3EB6312A53FA}" dt="2019-10-09T09:49:23.736" v="4839" actId="478"/>
          <ac:picMkLst>
            <pc:docMk/>
            <pc:sldMk cId="1254674653" sldId="265"/>
            <ac:picMk id="5" creationId="{A6000A67-5B94-4995-A006-FE577A8E896D}"/>
          </ac:picMkLst>
        </pc:picChg>
        <pc:picChg chg="add del">
          <ac:chgData name="Neemias e Catia Lima" userId="b77af7bd85500281" providerId="LiveId" clId="{259A7049-3211-44B6-B8E9-3EB6312A53FA}" dt="2019-10-09T09:49:37.813" v="4842"/>
          <ac:picMkLst>
            <pc:docMk/>
            <pc:sldMk cId="1254674653" sldId="265"/>
            <ac:picMk id="3074" creationId="{D0899372-C97F-4E51-AD2D-A6EBFE395C60}"/>
          </ac:picMkLst>
        </pc:picChg>
        <pc:picChg chg="add mod">
          <ac:chgData name="Neemias e Catia Lima" userId="b77af7bd85500281" providerId="LiveId" clId="{259A7049-3211-44B6-B8E9-3EB6312A53FA}" dt="2019-10-09T09:52:29.255" v="4859" actId="1440"/>
          <ac:picMkLst>
            <pc:docMk/>
            <pc:sldMk cId="1254674653" sldId="265"/>
            <ac:picMk id="3076" creationId="{5F12EEE9-6022-4D64-856D-8CD1E84F4DCB}"/>
          </ac:picMkLst>
        </pc:picChg>
      </pc:sldChg>
      <pc:sldChg chg="addSp modSp modTransition">
        <pc:chgData name="Neemias e Catia Lima" userId="b77af7bd85500281" providerId="LiveId" clId="{259A7049-3211-44B6-B8E9-3EB6312A53FA}" dt="2019-11-01T09:12:43.223" v="7061"/>
        <pc:sldMkLst>
          <pc:docMk/>
          <pc:sldMk cId="2097777068" sldId="266"/>
        </pc:sldMkLst>
        <pc:picChg chg="add mod">
          <ac:chgData name="Neemias e Catia Lima" userId="b77af7bd85500281" providerId="LiveId" clId="{259A7049-3211-44B6-B8E9-3EB6312A53FA}" dt="2019-10-18T09:40:24.578" v="6826" actId="14100"/>
          <ac:picMkLst>
            <pc:docMk/>
            <pc:sldMk cId="2097777068" sldId="266"/>
            <ac:picMk id="5" creationId="{3DE51F82-3ED5-4DB5-9EB3-EBC5AC314031}"/>
          </ac:picMkLst>
        </pc:picChg>
        <pc:picChg chg="mod">
          <ac:chgData name="Neemias e Catia Lima" userId="b77af7bd85500281" providerId="LiveId" clId="{259A7049-3211-44B6-B8E9-3EB6312A53FA}" dt="2019-10-18T09:40:00.461" v="6820" actId="1076"/>
          <ac:picMkLst>
            <pc:docMk/>
            <pc:sldMk cId="2097777068" sldId="266"/>
            <ac:picMk id="1026" creationId="{9A91B4BA-BA7E-4B0B-A31E-2EDF893CAD9F}"/>
          </ac:picMkLst>
        </pc:picChg>
      </pc:sldChg>
      <pc:sldChg chg="modTransition">
        <pc:chgData name="Neemias e Catia Lima" userId="b77af7bd85500281" providerId="LiveId" clId="{259A7049-3211-44B6-B8E9-3EB6312A53FA}" dt="2019-11-01T09:12:43.223" v="7061"/>
        <pc:sldMkLst>
          <pc:docMk/>
          <pc:sldMk cId="1400541652" sldId="267"/>
        </pc:sldMkLst>
      </pc:sldChg>
      <pc:sldChg chg="addSp delSp modSp modTransition">
        <pc:chgData name="Neemias e Catia Lima" userId="b77af7bd85500281" providerId="LiveId" clId="{259A7049-3211-44B6-B8E9-3EB6312A53FA}" dt="2019-11-01T09:12:43.223" v="7061"/>
        <pc:sldMkLst>
          <pc:docMk/>
          <pc:sldMk cId="554773254" sldId="268"/>
        </pc:sldMkLst>
        <pc:spChg chg="mod">
          <ac:chgData name="Neemias e Catia Lima" userId="b77af7bd85500281" providerId="LiveId" clId="{259A7049-3211-44B6-B8E9-3EB6312A53FA}" dt="2019-10-18T10:03:42.307" v="7025" actId="20577"/>
          <ac:spMkLst>
            <pc:docMk/>
            <pc:sldMk cId="554773254" sldId="268"/>
            <ac:spMk id="3" creationId="{C01A8F42-923A-4C38-B188-04037F0995D3}"/>
          </ac:spMkLst>
        </pc:spChg>
        <pc:picChg chg="del">
          <ac:chgData name="Neemias e Catia Lima" userId="b77af7bd85500281" providerId="LiveId" clId="{259A7049-3211-44B6-B8E9-3EB6312A53FA}" dt="2019-10-16T09:26:31.358" v="5174" actId="478"/>
          <ac:picMkLst>
            <pc:docMk/>
            <pc:sldMk cId="554773254" sldId="268"/>
            <ac:picMk id="4" creationId="{35A7CC3A-9B70-4020-88C3-CA4A9A8EB6B6}"/>
          </ac:picMkLst>
        </pc:picChg>
        <pc:picChg chg="add mod">
          <ac:chgData name="Neemias e Catia Lima" userId="b77af7bd85500281" providerId="LiveId" clId="{259A7049-3211-44B6-B8E9-3EB6312A53FA}" dt="2019-10-18T10:00:20.053" v="6938" actId="14100"/>
          <ac:picMkLst>
            <pc:docMk/>
            <pc:sldMk cId="554773254" sldId="268"/>
            <ac:picMk id="5" creationId="{A2E27B10-AC5A-4091-9896-49A40BE915E0}"/>
          </ac:picMkLst>
        </pc:picChg>
        <pc:picChg chg="add mod">
          <ac:chgData name="Neemias e Catia Lima" userId="b77af7bd85500281" providerId="LiveId" clId="{259A7049-3211-44B6-B8E9-3EB6312A53FA}" dt="2019-10-18T10:00:15.878" v="6936" actId="14100"/>
          <ac:picMkLst>
            <pc:docMk/>
            <pc:sldMk cId="554773254" sldId="268"/>
            <ac:picMk id="6" creationId="{812C6A1E-7A37-4986-B6E5-05CDBCBB24FE}"/>
          </ac:picMkLst>
        </pc:picChg>
        <pc:picChg chg="add mod">
          <ac:chgData name="Neemias e Catia Lima" userId="b77af7bd85500281" providerId="LiveId" clId="{259A7049-3211-44B6-B8E9-3EB6312A53FA}" dt="2019-10-16T09:27:19.647" v="5184" actId="1440"/>
          <ac:picMkLst>
            <pc:docMk/>
            <pc:sldMk cId="554773254" sldId="268"/>
            <ac:picMk id="1026" creationId="{98A14D39-1BDB-4371-9E6B-4B6569AAE4CB}"/>
          </ac:picMkLst>
        </pc:picChg>
      </pc:sldChg>
      <pc:sldChg chg="addSp delSp modSp add modTransition">
        <pc:chgData name="Neemias e Catia Lima" userId="b77af7bd85500281" providerId="LiveId" clId="{259A7049-3211-44B6-B8E9-3EB6312A53FA}" dt="2019-11-01T09:12:43.223" v="7061"/>
        <pc:sldMkLst>
          <pc:docMk/>
          <pc:sldMk cId="2048862430" sldId="269"/>
        </pc:sldMkLst>
        <pc:spChg chg="mod">
          <ac:chgData name="Neemias e Catia Lima" userId="b77af7bd85500281" providerId="LiveId" clId="{259A7049-3211-44B6-B8E9-3EB6312A53FA}" dt="2019-10-16T09:29:02.304" v="5220" actId="313"/>
          <ac:spMkLst>
            <pc:docMk/>
            <pc:sldMk cId="2048862430" sldId="269"/>
            <ac:spMk id="2" creationId="{8E9E9FE5-433E-4AAE-A304-71945331D360}"/>
          </ac:spMkLst>
        </pc:spChg>
        <pc:spChg chg="mod">
          <ac:chgData name="Neemias e Catia Lima" userId="b77af7bd85500281" providerId="LiveId" clId="{259A7049-3211-44B6-B8E9-3EB6312A53FA}" dt="2019-10-16T09:42:01.534" v="5297" actId="5793"/>
          <ac:spMkLst>
            <pc:docMk/>
            <pc:sldMk cId="2048862430" sldId="269"/>
            <ac:spMk id="3" creationId="{C01A8F42-923A-4C38-B188-04037F0995D3}"/>
          </ac:spMkLst>
        </pc:spChg>
        <pc:spChg chg="add del">
          <ac:chgData name="Neemias e Catia Lima" userId="b77af7bd85500281" providerId="LiveId" clId="{259A7049-3211-44B6-B8E9-3EB6312A53FA}" dt="2019-10-16T09:33:39.120" v="5239"/>
          <ac:spMkLst>
            <pc:docMk/>
            <pc:sldMk cId="2048862430" sldId="269"/>
            <ac:spMk id="4" creationId="{642614BC-AEB4-4D4C-B49B-E02225CB76A3}"/>
          </ac:spMkLst>
        </pc:spChg>
        <pc:picChg chg="del">
          <ac:chgData name="Neemias e Catia Lima" userId="b77af7bd85500281" providerId="LiveId" clId="{259A7049-3211-44B6-B8E9-3EB6312A53FA}" dt="2019-10-16T09:29:40.678" v="5221" actId="478"/>
          <ac:picMkLst>
            <pc:docMk/>
            <pc:sldMk cId="2048862430" sldId="269"/>
            <ac:picMk id="1026" creationId="{98A14D39-1BDB-4371-9E6B-4B6569AAE4CB}"/>
          </ac:picMkLst>
        </pc:picChg>
        <pc:picChg chg="add mod">
          <ac:chgData name="Neemias e Catia Lima" userId="b77af7bd85500281" providerId="LiveId" clId="{259A7049-3211-44B6-B8E9-3EB6312A53FA}" dt="2019-10-16T09:31:23.498" v="5231" actId="1440"/>
          <ac:picMkLst>
            <pc:docMk/>
            <pc:sldMk cId="2048862430" sldId="269"/>
            <ac:picMk id="2050" creationId="{56FBF3F1-9BA1-4751-B119-82A5F9D1D1DD}"/>
          </ac:picMkLst>
        </pc:picChg>
        <pc:picChg chg="add mod">
          <ac:chgData name="Neemias e Catia Lima" userId="b77af7bd85500281" providerId="LiveId" clId="{259A7049-3211-44B6-B8E9-3EB6312A53FA}" dt="2019-10-16T09:31:31.129" v="5232" actId="1440"/>
          <ac:picMkLst>
            <pc:docMk/>
            <pc:sldMk cId="2048862430" sldId="269"/>
            <ac:picMk id="2052" creationId="{A012EE26-9515-4408-9C0A-237BD28E69AD}"/>
          </ac:picMkLst>
        </pc:picChg>
      </pc:sldChg>
      <pc:sldChg chg="addSp delSp modSp add modTransition">
        <pc:chgData name="Neemias e Catia Lima" userId="b77af7bd85500281" providerId="LiveId" clId="{259A7049-3211-44B6-B8E9-3EB6312A53FA}" dt="2019-11-01T09:12:43.223" v="7061"/>
        <pc:sldMkLst>
          <pc:docMk/>
          <pc:sldMk cId="1566743195" sldId="270"/>
        </pc:sldMkLst>
        <pc:spChg chg="mod">
          <ac:chgData name="Neemias e Catia Lima" userId="b77af7bd85500281" providerId="LiveId" clId="{259A7049-3211-44B6-B8E9-3EB6312A53FA}" dt="2019-10-18T10:08:46.757" v="7043" actId="20577"/>
          <ac:spMkLst>
            <pc:docMk/>
            <pc:sldMk cId="1566743195" sldId="270"/>
            <ac:spMk id="3" creationId="{C01A8F42-923A-4C38-B188-04037F0995D3}"/>
          </ac:spMkLst>
        </pc:spChg>
        <pc:graphicFrameChg chg="add del modGraphic">
          <ac:chgData name="Neemias e Catia Lima" userId="b77af7bd85500281" providerId="LiveId" clId="{259A7049-3211-44B6-B8E9-3EB6312A53FA}" dt="2019-10-18T10:07:25.353" v="7028" actId="478"/>
          <ac:graphicFrameMkLst>
            <pc:docMk/>
            <pc:sldMk cId="1566743195" sldId="270"/>
            <ac:graphicFrameMk id="5" creationId="{B2A61709-1D1A-4162-9561-56A6048C7EB6}"/>
          </ac:graphicFrameMkLst>
        </pc:graphicFrameChg>
        <pc:picChg chg="del">
          <ac:chgData name="Neemias e Catia Lima" userId="b77af7bd85500281" providerId="LiveId" clId="{259A7049-3211-44B6-B8E9-3EB6312A53FA}" dt="2019-10-16T09:35:10.419" v="5241" actId="478"/>
          <ac:picMkLst>
            <pc:docMk/>
            <pc:sldMk cId="1566743195" sldId="270"/>
            <ac:picMk id="2050" creationId="{56FBF3F1-9BA1-4751-B119-82A5F9D1D1DD}"/>
          </ac:picMkLst>
        </pc:picChg>
        <pc:picChg chg="del">
          <ac:chgData name="Neemias e Catia Lima" userId="b77af7bd85500281" providerId="LiveId" clId="{259A7049-3211-44B6-B8E9-3EB6312A53FA}" dt="2019-10-16T09:35:10.419" v="5241" actId="478"/>
          <ac:picMkLst>
            <pc:docMk/>
            <pc:sldMk cId="1566743195" sldId="270"/>
            <ac:picMk id="2052" creationId="{A012EE26-9515-4408-9C0A-237BD28E69AD}"/>
          </ac:picMkLst>
        </pc:picChg>
        <pc:picChg chg="add mod">
          <ac:chgData name="Neemias e Catia Lima" userId="b77af7bd85500281" providerId="LiveId" clId="{259A7049-3211-44B6-B8E9-3EB6312A53FA}" dt="2019-10-17T09:48:25.525" v="6621" actId="14100"/>
          <ac:picMkLst>
            <pc:docMk/>
            <pc:sldMk cId="1566743195" sldId="270"/>
            <ac:picMk id="3074" creationId="{F7B919EC-E723-43DE-B2C0-396A09B23A1B}"/>
          </ac:picMkLst>
        </pc:picChg>
      </pc:sldChg>
      <pc:sldChg chg="addSp delSp modSp add mod modTransition setBg">
        <pc:chgData name="Neemias e Catia Lima" userId="b77af7bd85500281" providerId="LiveId" clId="{259A7049-3211-44B6-B8E9-3EB6312A53FA}" dt="2019-11-01T09:12:43.223" v="7061"/>
        <pc:sldMkLst>
          <pc:docMk/>
          <pc:sldMk cId="3156399387" sldId="271"/>
        </pc:sldMkLst>
        <pc:spChg chg="mod">
          <ac:chgData name="Neemias e Catia Lima" userId="b77af7bd85500281" providerId="LiveId" clId="{259A7049-3211-44B6-B8E9-3EB6312A53FA}" dt="2019-10-16T09:46:43.526" v="5341" actId="26606"/>
          <ac:spMkLst>
            <pc:docMk/>
            <pc:sldMk cId="3156399387" sldId="271"/>
            <ac:spMk id="2" creationId="{8E9E9FE5-433E-4AAE-A304-71945331D360}"/>
          </ac:spMkLst>
        </pc:spChg>
        <pc:spChg chg="mod">
          <ac:chgData name="Neemias e Catia Lima" userId="b77af7bd85500281" providerId="LiveId" clId="{259A7049-3211-44B6-B8E9-3EB6312A53FA}" dt="2019-10-17T09:57:40.551" v="6767" actId="207"/>
          <ac:spMkLst>
            <pc:docMk/>
            <pc:sldMk cId="3156399387" sldId="271"/>
            <ac:spMk id="3" creationId="{C01A8F42-923A-4C38-B188-04037F0995D3}"/>
          </ac:spMkLst>
        </pc:spChg>
        <pc:spChg chg="add del">
          <ac:chgData name="Neemias e Catia Lima" userId="b77af7bd85500281" providerId="LiveId" clId="{259A7049-3211-44B6-B8E9-3EB6312A53FA}" dt="2019-10-16T09:46:43.526" v="5341" actId="26606"/>
          <ac:spMkLst>
            <pc:docMk/>
            <pc:sldMk cId="3156399387" sldId="271"/>
            <ac:spMk id="71" creationId="{D6CEF2A9-EF08-4FB3-AFFB-C5F77AB6E028}"/>
          </ac:spMkLst>
        </pc:spChg>
        <pc:spChg chg="add del">
          <ac:chgData name="Neemias e Catia Lima" userId="b77af7bd85500281" providerId="LiveId" clId="{259A7049-3211-44B6-B8E9-3EB6312A53FA}" dt="2019-10-16T09:46:43.526" v="5341" actId="26606"/>
          <ac:spMkLst>
            <pc:docMk/>
            <pc:sldMk cId="3156399387" sldId="271"/>
            <ac:spMk id="73" creationId="{4109C3C2-C0A8-4559-8462-8007573DF44C}"/>
          </ac:spMkLst>
        </pc:spChg>
        <pc:spChg chg="add del">
          <ac:chgData name="Neemias e Catia Lima" userId="b77af7bd85500281" providerId="LiveId" clId="{259A7049-3211-44B6-B8E9-3EB6312A53FA}" dt="2019-10-16T09:46:43.526" v="5341" actId="26606"/>
          <ac:spMkLst>
            <pc:docMk/>
            <pc:sldMk cId="3156399387" sldId="271"/>
            <ac:spMk id="75" creationId="{4C535542-B72A-4DE0-BE5A-5EA00508C77D}"/>
          </ac:spMkLst>
        </pc:spChg>
        <pc:spChg chg="add del">
          <ac:chgData name="Neemias e Catia Lima" userId="b77af7bd85500281" providerId="LiveId" clId="{259A7049-3211-44B6-B8E9-3EB6312A53FA}" dt="2019-10-16T09:46:43.526" v="5341" actId="26606"/>
          <ac:spMkLst>
            <pc:docMk/>
            <pc:sldMk cId="3156399387" sldId="271"/>
            <ac:spMk id="77" creationId="{11DF0705-615B-4CF3-A16F-8C14680D8BA6}"/>
          </ac:spMkLst>
        </pc:spChg>
        <pc:picChg chg="add mod">
          <ac:chgData name="Neemias e Catia Lima" userId="b77af7bd85500281" providerId="LiveId" clId="{259A7049-3211-44B6-B8E9-3EB6312A53FA}" dt="2019-10-17T09:58:46.732" v="6775" actId="14100"/>
          <ac:picMkLst>
            <pc:docMk/>
            <pc:sldMk cId="3156399387" sldId="271"/>
            <ac:picMk id="1026" creationId="{8024FC19-95C0-4084-A5A3-FCA60B75E12F}"/>
          </ac:picMkLst>
        </pc:picChg>
        <pc:picChg chg="del">
          <ac:chgData name="Neemias e Catia Lima" userId="b77af7bd85500281" providerId="LiveId" clId="{259A7049-3211-44B6-B8E9-3EB6312A53FA}" dt="2019-10-16T09:42:14.557" v="5298" actId="478"/>
          <ac:picMkLst>
            <pc:docMk/>
            <pc:sldMk cId="3156399387" sldId="271"/>
            <ac:picMk id="3074" creationId="{F7B919EC-E723-43DE-B2C0-396A09B23A1B}"/>
          </ac:picMkLst>
        </pc:picChg>
        <pc:picChg chg="add mod">
          <ac:chgData name="Neemias e Catia Lima" userId="b77af7bd85500281" providerId="LiveId" clId="{259A7049-3211-44B6-B8E9-3EB6312A53FA}" dt="2019-10-17T09:57:46.174" v="6768" actId="1440"/>
          <ac:picMkLst>
            <pc:docMk/>
            <pc:sldMk cId="3156399387" sldId="271"/>
            <ac:picMk id="4098" creationId="{F22A1DC0-CEBC-4258-8534-3A451E933981}"/>
          </ac:picMkLst>
        </pc:picChg>
      </pc:sldChg>
      <pc:sldChg chg="add del ord">
        <pc:chgData name="Neemias e Catia Lima" userId="b77af7bd85500281" providerId="LiveId" clId="{259A7049-3211-44B6-B8E9-3EB6312A53FA}" dt="2019-10-16T09:46:38.677" v="5329"/>
        <pc:sldMkLst>
          <pc:docMk/>
          <pc:sldMk cId="1081945564" sldId="272"/>
        </pc:sldMkLst>
      </pc:sldChg>
      <pc:sldMasterChg chg="modTransition modSldLayout">
        <pc:chgData name="Neemias e Catia Lima" userId="b77af7bd85500281" providerId="LiveId" clId="{259A7049-3211-44B6-B8E9-3EB6312A53FA}" dt="2019-11-01T09:12:43.223" v="7061"/>
        <pc:sldMasterMkLst>
          <pc:docMk/>
          <pc:sldMasterMk cId="2466457327" sldId="2147483678"/>
        </pc:sldMasterMkLst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2543502640" sldId="2147483679"/>
          </pc:sldLayoutMkLst>
        </pc:sldLayoutChg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3208090385" sldId="2147483680"/>
          </pc:sldLayoutMkLst>
        </pc:sldLayoutChg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649569314" sldId="2147483681"/>
          </pc:sldLayoutMkLst>
        </pc:sldLayoutChg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3199600150" sldId="2147483682"/>
          </pc:sldLayoutMkLst>
        </pc:sldLayoutChg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3208030031" sldId="2147483683"/>
          </pc:sldLayoutMkLst>
        </pc:sldLayoutChg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2275323606" sldId="2147483684"/>
          </pc:sldLayoutMkLst>
        </pc:sldLayoutChg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3012980316" sldId="2147483685"/>
          </pc:sldLayoutMkLst>
        </pc:sldLayoutChg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2334190388" sldId="2147483686"/>
          </pc:sldLayoutMkLst>
        </pc:sldLayoutChg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3358004729" sldId="2147483687"/>
          </pc:sldLayoutMkLst>
        </pc:sldLayoutChg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3827606849" sldId="2147483688"/>
          </pc:sldLayoutMkLst>
        </pc:sldLayoutChg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509192215" sldId="2147483689"/>
          </pc:sldLayoutMkLst>
        </pc:sldLayoutChg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2511168314" sldId="2147483690"/>
          </pc:sldLayoutMkLst>
        </pc:sldLayoutChg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1009027725" sldId="2147483691"/>
          </pc:sldLayoutMkLst>
        </pc:sldLayoutChg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906149666" sldId="2147483692"/>
          </pc:sldLayoutMkLst>
        </pc:sldLayoutChg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3506301053" sldId="2147483693"/>
          </pc:sldLayoutMkLst>
        </pc:sldLayoutChg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1862823436" sldId="2147483694"/>
          </pc:sldLayoutMkLst>
        </pc:sldLayoutChg>
        <pc:sldLayoutChg chg="modTransition">
          <pc:chgData name="Neemias e Catia Lima" userId="b77af7bd85500281" providerId="LiveId" clId="{259A7049-3211-44B6-B8E9-3EB6312A53FA}" dt="2019-11-01T09:12:43.223" v="7061"/>
          <pc:sldLayoutMkLst>
            <pc:docMk/>
            <pc:sldMasterMk cId="2466457327" sldId="2147483678"/>
            <pc:sldLayoutMk cId="77992594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50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60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19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116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02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14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30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82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9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09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56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60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03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2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98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19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00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49AC7B-E121-4F46-AAAB-C18BC90D4D8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9823-85AC-479C-96CD-15CD16EF0D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457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bibliaonline.com.br/nvi/rm/12/1+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o culto nos dias de hoje igreja">
            <a:extLst>
              <a:ext uri="{FF2B5EF4-FFF2-40B4-BE49-F238E27FC236}">
                <a16:creationId xmlns:a16="http://schemas.microsoft.com/office/drawing/2014/main" id="{AD0274DF-B15A-468B-B7ED-4E397AA16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 r="19186"/>
          <a:stretch/>
        </p:blipFill>
        <p:spPr bwMode="auto">
          <a:xfrm>
            <a:off x="0" y="0"/>
            <a:ext cx="2257778" cy="2381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louvor">
            <a:extLst>
              <a:ext uri="{FF2B5EF4-FFF2-40B4-BE49-F238E27FC236}">
                <a16:creationId xmlns:a16="http://schemas.microsoft.com/office/drawing/2014/main" id="{639C3979-C8A0-4391-B81E-312D7877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2539"/>
            <a:ext cx="12192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facebook">
            <a:extLst>
              <a:ext uri="{FF2B5EF4-FFF2-40B4-BE49-F238E27FC236}">
                <a16:creationId xmlns:a16="http://schemas.microsoft.com/office/drawing/2014/main" id="{3852A14E-F61D-41ED-927D-4C4C6E66F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80" y="1118855"/>
            <a:ext cx="1024494" cy="10244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14C7861-D2B3-41F4-BDA8-2FCEE87FD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116" y="-40457"/>
            <a:ext cx="1024494" cy="1024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Resultado de imagem para instagram">
            <a:extLst>
              <a:ext uri="{FF2B5EF4-FFF2-40B4-BE49-F238E27FC236}">
                <a16:creationId xmlns:a16="http://schemas.microsoft.com/office/drawing/2014/main" id="{CE670F6A-4F3F-4D34-AEE0-20BADFBA0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4" y="203671"/>
            <a:ext cx="1417285" cy="137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m para chrome png">
            <a:extLst>
              <a:ext uri="{FF2B5EF4-FFF2-40B4-BE49-F238E27FC236}">
                <a16:creationId xmlns:a16="http://schemas.microsoft.com/office/drawing/2014/main" id="{84BBD707-8236-4F31-955A-91A638270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10" y="32873"/>
            <a:ext cx="1417285" cy="14172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9ED5C05-D0B8-4CA5-9C09-814853DBE5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9778" y="1476345"/>
            <a:ext cx="2248533" cy="92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B86994D-1384-437A-B8D8-9AD8B6ADADA0}"/>
              </a:ext>
            </a:extLst>
          </p:cNvPr>
          <p:cNvSpPr/>
          <p:nvPr/>
        </p:nvSpPr>
        <p:spPr>
          <a:xfrm>
            <a:off x="3904131" y="2682196"/>
            <a:ext cx="82718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O culto nos dias de Atuais</a:t>
            </a:r>
          </a:p>
        </p:txBody>
      </p:sp>
      <p:pic>
        <p:nvPicPr>
          <p:cNvPr id="2" name="Picture 2" descr="Resultado de imagem para pressa">
            <a:extLst>
              <a:ext uri="{FF2B5EF4-FFF2-40B4-BE49-F238E27FC236}">
                <a16:creationId xmlns:a16="http://schemas.microsoft.com/office/drawing/2014/main" id="{2318AAAC-7C71-4251-B54A-2732171F4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72" y="43580"/>
            <a:ext cx="4056545" cy="2337670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3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: Seta para Baixo 1">
            <a:extLst>
              <a:ext uri="{FF2B5EF4-FFF2-40B4-BE49-F238E27FC236}">
                <a16:creationId xmlns:a16="http://schemas.microsoft.com/office/drawing/2014/main" id="{8E9E9FE5-433E-4AAE-A304-71945331D360}"/>
              </a:ext>
            </a:extLst>
          </p:cNvPr>
          <p:cNvSpPr/>
          <p:nvPr/>
        </p:nvSpPr>
        <p:spPr>
          <a:xfrm>
            <a:off x="196948" y="42204"/>
            <a:ext cx="10142806" cy="1181685"/>
          </a:xfrm>
          <a:prstGeom prst="downArrowCallout">
            <a:avLst>
              <a:gd name="adj1" fmla="val 13095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latin typeface="Arial Black" panose="020B0A04020102020204" pitchFamily="34" charset="0"/>
              </a:rPr>
              <a:t>Como funciona o tempo nas igrejas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1A8F42-923A-4C38-B188-04037F0995D3}"/>
              </a:ext>
            </a:extLst>
          </p:cNvPr>
          <p:cNvSpPr txBox="1"/>
          <p:nvPr/>
        </p:nvSpPr>
        <p:spPr>
          <a:xfrm>
            <a:off x="33867" y="1209817"/>
            <a:ext cx="98551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Escola Sabatina começa atrasada.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Membros que chegam despois da escola sabatina.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Pressa para fazer tudo da igreja rápido.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Membros que só ficam olhando o relógio na parede.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Membros que dão 24h em 06 dias para o mundo e não pode dar 04 horas no sábado.  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Igrejas que invertem a escola sabatina para ter alunos.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Membros cada vez mais apresados, chegam na igreja 10:00 e querem sair ás 10:30.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Membros mais velhos e mães que brigam  para o culto acabar as 11:20.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Membros que precisam pegar ônibus, almoçar cedo, tomar remédio, ou tem crianças menores, podem sair antes e  igreja tem que respeitar e não julgar e fazer aquele olhar atravessado.</a:t>
            </a:r>
          </a:p>
          <a:p>
            <a:pPr marL="342900" indent="-342900" algn="just">
              <a:buFontTx/>
              <a:buChar char="-"/>
            </a:pPr>
            <a:endParaRPr lang="pt-BR" sz="2400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Resultado de imagem para tempo">
            <a:extLst>
              <a:ext uri="{FF2B5EF4-FFF2-40B4-BE49-F238E27FC236}">
                <a16:creationId xmlns:a16="http://schemas.microsoft.com/office/drawing/2014/main" id="{9A91B4BA-BA7E-4B0B-A31E-2EDF893CA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2" t="20429" r="16771" b="11540"/>
          <a:stretch/>
        </p:blipFill>
        <p:spPr bwMode="auto">
          <a:xfrm>
            <a:off x="10013244" y="1325662"/>
            <a:ext cx="2144889" cy="2460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Resultado de imagem para pressa">
            <a:extLst>
              <a:ext uri="{FF2B5EF4-FFF2-40B4-BE49-F238E27FC236}">
                <a16:creationId xmlns:a16="http://schemas.microsoft.com/office/drawing/2014/main" id="{3DE51F82-3ED5-4DB5-9EB3-EBC5AC31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066" y="4280972"/>
            <a:ext cx="2436659" cy="2577028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7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: Seta para Baixo 1">
            <a:extLst>
              <a:ext uri="{FF2B5EF4-FFF2-40B4-BE49-F238E27FC236}">
                <a16:creationId xmlns:a16="http://schemas.microsoft.com/office/drawing/2014/main" id="{8E9E9FE5-433E-4AAE-A304-71945331D360}"/>
              </a:ext>
            </a:extLst>
          </p:cNvPr>
          <p:cNvSpPr/>
          <p:nvPr/>
        </p:nvSpPr>
        <p:spPr>
          <a:xfrm>
            <a:off x="196948" y="42204"/>
            <a:ext cx="10142806" cy="1181685"/>
          </a:xfrm>
          <a:prstGeom prst="downArrowCallout">
            <a:avLst>
              <a:gd name="adj1" fmla="val 13095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latin typeface="Arial Black" panose="020B0A04020102020204" pitchFamily="34" charset="0"/>
              </a:rPr>
              <a:t>Como funciona o tempo nas igrejas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1A8F42-923A-4C38-B188-04037F0995D3}"/>
              </a:ext>
            </a:extLst>
          </p:cNvPr>
          <p:cNvSpPr txBox="1"/>
          <p:nvPr/>
        </p:nvSpPr>
        <p:spPr>
          <a:xfrm>
            <a:off x="33867" y="1209817"/>
            <a:ext cx="98551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Mães devem trazer comidas, roupas, brinquedos (pintar, massinhas, etc...). A igreja devem de ajudar as mães para ela possa assistir o culto. 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Atenção membros; tenham amor e paciências com as crianças pois elas choram, correm e gritam.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Culto de domingos e quarta que ser rápido (30 min).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de louvores e pedidos de oração nas quartas.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de recepção nos culto de Domingo e Quarta.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O culto é para adorar a DEUS e não para passar o tempo do culto conversando e fazendo fofoca.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Ter mais tempo para louvor e oração.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Não cortar itens culto, escola Sabatina e Plataforma.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Não começar os cultos atrasados.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Reverencia nos culto, principalmente nos intervalos.</a:t>
            </a:r>
          </a:p>
          <a:p>
            <a:pPr algn="just"/>
            <a:endParaRPr lang="pt-BR"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A7CC3A-9B70-4020-88C3-CA4A9A8EB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381" y="1871839"/>
            <a:ext cx="2004995" cy="2180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054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: Seta para Baixo 1">
            <a:extLst>
              <a:ext uri="{FF2B5EF4-FFF2-40B4-BE49-F238E27FC236}">
                <a16:creationId xmlns:a16="http://schemas.microsoft.com/office/drawing/2014/main" id="{8E9E9FE5-433E-4AAE-A304-71945331D360}"/>
              </a:ext>
            </a:extLst>
          </p:cNvPr>
          <p:cNvSpPr/>
          <p:nvPr/>
        </p:nvSpPr>
        <p:spPr>
          <a:xfrm>
            <a:off x="196948" y="42204"/>
            <a:ext cx="10142806" cy="1181685"/>
          </a:xfrm>
          <a:prstGeom prst="downArrowCallout">
            <a:avLst>
              <a:gd name="adj1" fmla="val 13095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latin typeface="Arial Black" panose="020B0A04020102020204" pitchFamily="34" charset="0"/>
              </a:rPr>
              <a:t>Ações erradas dentro da igreja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1A8F42-923A-4C38-B188-04037F0995D3}"/>
              </a:ext>
            </a:extLst>
          </p:cNvPr>
          <p:cNvSpPr txBox="1"/>
          <p:nvPr/>
        </p:nvSpPr>
        <p:spPr>
          <a:xfrm>
            <a:off x="33867" y="1209817"/>
            <a:ext cx="98551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Falar ao telefone ou conversar via WhatsApp.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Jogar no celular, usar redes sociais.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Fazer selfie durante o culto.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Conversar no culto e falar alto.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Na hora do culto é não Escola Sabatina.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Deixar para baixar vídeos, musicas e arquivos na hora do culto. Venha antes, na sexta ou antes do culto.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Saber usar o </a:t>
            </a:r>
            <a:r>
              <a:rPr lang="pt-BR" sz="2400" b="1" dirty="0" err="1">
                <a:latin typeface="Arial Black" panose="020B0A04020102020204" pitchFamily="34" charset="0"/>
              </a:rPr>
              <a:t>youtube</a:t>
            </a:r>
            <a:r>
              <a:rPr lang="pt-BR" sz="2400" b="1" dirty="0">
                <a:latin typeface="Arial Black" panose="020B0A04020102020204" pitchFamily="34" charset="0"/>
              </a:rPr>
              <a:t> e baixar (4K </a:t>
            </a:r>
            <a:r>
              <a:rPr lang="pt-BR" sz="2400" b="1" dirty="0" err="1">
                <a:latin typeface="Arial Black" panose="020B0A04020102020204" pitchFamily="34" charset="0"/>
              </a:rPr>
              <a:t>Video</a:t>
            </a:r>
            <a:r>
              <a:rPr lang="pt-BR" sz="2400" b="1" dirty="0">
                <a:latin typeface="Arial Black" panose="020B0A04020102020204" pitchFamily="34" charset="0"/>
              </a:rPr>
              <a:t> </a:t>
            </a:r>
            <a:r>
              <a:rPr lang="pt-BR" sz="2400" b="1" dirty="0" err="1">
                <a:latin typeface="Arial Black" panose="020B0A04020102020204" pitchFamily="34" charset="0"/>
              </a:rPr>
              <a:t>Downloader</a:t>
            </a:r>
            <a:r>
              <a:rPr lang="pt-BR" sz="2400" b="1" dirty="0">
                <a:latin typeface="Arial Black" panose="020B0A04020102020204" pitchFamily="34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Cuidado para usar o celular para baixar, prefira mandar por e-mail, enviar via nuvens (</a:t>
            </a:r>
            <a:r>
              <a:rPr lang="pt-BR" sz="2400" b="1" dirty="0" err="1">
                <a:latin typeface="Arial Black" panose="020B0A04020102020204" pitchFamily="34" charset="0"/>
              </a:rPr>
              <a:t>onedriver</a:t>
            </a:r>
            <a:r>
              <a:rPr lang="pt-BR" sz="2400" b="1" dirty="0">
                <a:latin typeface="Arial Black" panose="020B0A04020102020204" pitchFamily="34" charset="0"/>
              </a:rPr>
              <a:t>, </a:t>
            </a:r>
            <a:r>
              <a:rPr lang="pt-BR" sz="2400" b="1" dirty="0" err="1">
                <a:latin typeface="Arial Black" panose="020B0A04020102020204" pitchFamily="34" charset="0"/>
              </a:rPr>
              <a:t>googleDriver</a:t>
            </a:r>
            <a:r>
              <a:rPr lang="pt-BR" sz="2400" b="1" dirty="0">
                <a:latin typeface="Arial Black" panose="020B0A04020102020204" pitchFamily="34" charset="0"/>
              </a:rPr>
              <a:t>, </a:t>
            </a:r>
            <a:r>
              <a:rPr lang="pt-BR" sz="2400" b="1" dirty="0" err="1">
                <a:latin typeface="Arial Black" panose="020B0A04020102020204" pitchFamily="34" charset="0"/>
              </a:rPr>
              <a:t>etc</a:t>
            </a:r>
            <a:r>
              <a:rPr lang="pt-BR" sz="2400" b="1" dirty="0">
                <a:latin typeface="Arial Black" panose="020B0A04020102020204" pitchFamily="34" charset="0"/>
              </a:rPr>
              <a:t>) ou WhatsApp. Melhor usar o computador.</a:t>
            </a:r>
          </a:p>
          <a:p>
            <a:pPr marL="342900" indent="-342900" algn="just">
              <a:buFontTx/>
              <a:buChar char="-"/>
            </a:pPr>
            <a:r>
              <a:rPr lang="pt-BR" sz="2400" dirty="0">
                <a:latin typeface="Arial Black" panose="020B0A04020102020204" pitchFamily="34" charset="0"/>
              </a:rPr>
              <a:t>Falta de amor, compressão gentileza com os membros e visitantes (amigos convidado).</a:t>
            </a:r>
          </a:p>
          <a:p>
            <a:pPr marL="342900" indent="-342900" algn="just">
              <a:buFontTx/>
              <a:buChar char="-"/>
            </a:pPr>
            <a:r>
              <a:rPr lang="pt-BR" sz="2400" dirty="0">
                <a:latin typeface="Arial Black" panose="020B0A04020102020204" pitchFamily="34" charset="0"/>
              </a:rPr>
              <a:t>Não trazem Bíblias, hinários, lição, dizem que tem isso tudo no celular. Melhor é o impresso.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Resultado de imagem para celular dentro da igreja">
            <a:extLst>
              <a:ext uri="{FF2B5EF4-FFF2-40B4-BE49-F238E27FC236}">
                <a16:creationId xmlns:a16="http://schemas.microsoft.com/office/drawing/2014/main" id="{98A14D39-1BDB-4371-9E6B-4B6569AAE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4" r="6483"/>
          <a:stretch/>
        </p:blipFill>
        <p:spPr bwMode="auto">
          <a:xfrm>
            <a:off x="9889065" y="1571554"/>
            <a:ext cx="2269067" cy="2100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Resultado de imagem para facebook">
            <a:extLst>
              <a:ext uri="{FF2B5EF4-FFF2-40B4-BE49-F238E27FC236}">
                <a16:creationId xmlns:a16="http://schemas.microsoft.com/office/drawing/2014/main" id="{A2E27B10-AC5A-4091-9896-49A40BE91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680" y="5286446"/>
            <a:ext cx="1248738" cy="12487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12C6A1E-7A37-4986-B6E5-05CDBCBB2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680" y="3766201"/>
            <a:ext cx="1298168" cy="1298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477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: Seta para Baixo 1">
            <a:extLst>
              <a:ext uri="{FF2B5EF4-FFF2-40B4-BE49-F238E27FC236}">
                <a16:creationId xmlns:a16="http://schemas.microsoft.com/office/drawing/2014/main" id="{8E9E9FE5-433E-4AAE-A304-71945331D360}"/>
              </a:ext>
            </a:extLst>
          </p:cNvPr>
          <p:cNvSpPr/>
          <p:nvPr/>
        </p:nvSpPr>
        <p:spPr>
          <a:xfrm>
            <a:off x="196948" y="42204"/>
            <a:ext cx="10142806" cy="1181685"/>
          </a:xfrm>
          <a:prstGeom prst="downArrowCallout">
            <a:avLst>
              <a:gd name="adj1" fmla="val 13095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latin typeface="Arial Black" panose="020B0A04020102020204" pitchFamily="34" charset="0"/>
              </a:rPr>
              <a:t>A mornidão de Laodiceia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1A8F42-923A-4C38-B188-04037F0995D3}"/>
              </a:ext>
            </a:extLst>
          </p:cNvPr>
          <p:cNvSpPr txBox="1"/>
          <p:nvPr/>
        </p:nvSpPr>
        <p:spPr>
          <a:xfrm>
            <a:off x="33867" y="1209817"/>
            <a:ext cx="98551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Conheço as tuas obras, que nem és frio nem quente; quem dera foras frio ou quente!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Assim, porque és morno, e não és frio nem quente, vomitar-te-ei da minha boca.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Como dizes: Rico sou, e estou enriquecido, e de nada tenho falta; e não sabes que és um desgraçado, e miserável, e pobre, e cego, e nu;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Aconselho-te que de mim compres ouro provado no fogo, para que te enriqueças; e roupas brancas, para que te vistas, e não apareça a vergonha da tua nudez; e que </a:t>
            </a:r>
            <a:r>
              <a:rPr lang="pt-BR" sz="2400" b="1" dirty="0" err="1">
                <a:latin typeface="Arial Black" panose="020B0A04020102020204" pitchFamily="34" charset="0"/>
              </a:rPr>
              <a:t>unjas</a:t>
            </a:r>
            <a:r>
              <a:rPr lang="pt-BR" sz="2400" b="1" dirty="0">
                <a:latin typeface="Arial Black" panose="020B0A04020102020204" pitchFamily="34" charset="0"/>
              </a:rPr>
              <a:t> os teus olhos com colírio, para que vejas.</a:t>
            </a:r>
          </a:p>
          <a:p>
            <a:pPr marL="342900" indent="-342900" algn="just">
              <a:buFontTx/>
              <a:buChar char="-"/>
            </a:pPr>
            <a:endParaRPr lang="pt-BR" sz="2400" b="1" dirty="0">
              <a:latin typeface="Arial Black" panose="020B0A04020102020204" pitchFamily="34" charset="0"/>
            </a:endParaRPr>
          </a:p>
          <a:p>
            <a:pPr algn="just"/>
            <a:r>
              <a:rPr lang="pt-BR" sz="2400" b="1" dirty="0">
                <a:latin typeface="Arial Black" panose="020B0A04020102020204" pitchFamily="34" charset="0"/>
              </a:rPr>
              <a:t>Apocalipse 3:15-18</a:t>
            </a:r>
          </a:p>
        </p:txBody>
      </p:sp>
      <p:pic>
        <p:nvPicPr>
          <p:cNvPr id="2050" name="Picture 2" descr="Resultado de imagem para A mornidão de Laodiceia">
            <a:extLst>
              <a:ext uri="{FF2B5EF4-FFF2-40B4-BE49-F238E27FC236}">
                <a16:creationId xmlns:a16="http://schemas.microsoft.com/office/drawing/2014/main" id="{56FBF3F1-9BA1-4751-B119-82A5F9D1D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400" y="1215384"/>
            <a:ext cx="2250599" cy="2353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Resultado de imagem para Laodiceia adventista">
            <a:extLst>
              <a:ext uri="{FF2B5EF4-FFF2-40B4-BE49-F238E27FC236}">
                <a16:creationId xmlns:a16="http://schemas.microsoft.com/office/drawing/2014/main" id="{A012EE26-9515-4408-9C0A-237BD28E6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r="10540"/>
          <a:stretch/>
        </p:blipFill>
        <p:spPr bwMode="auto">
          <a:xfrm>
            <a:off x="10163269" y="3699802"/>
            <a:ext cx="1806859" cy="2318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886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: Seta para Baixo 1">
            <a:extLst>
              <a:ext uri="{FF2B5EF4-FFF2-40B4-BE49-F238E27FC236}">
                <a16:creationId xmlns:a16="http://schemas.microsoft.com/office/drawing/2014/main" id="{8E9E9FE5-433E-4AAE-A304-71945331D360}"/>
              </a:ext>
            </a:extLst>
          </p:cNvPr>
          <p:cNvSpPr/>
          <p:nvPr/>
        </p:nvSpPr>
        <p:spPr>
          <a:xfrm>
            <a:off x="196948" y="42204"/>
            <a:ext cx="10142806" cy="1181685"/>
          </a:xfrm>
          <a:prstGeom prst="downArrowCallout">
            <a:avLst>
              <a:gd name="adj1" fmla="val 13095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latin typeface="Arial Black" panose="020B0A04020102020204" pitchFamily="34" charset="0"/>
              </a:rPr>
              <a:t>A mornidão de Laodiceia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1A8F42-923A-4C38-B188-04037F0995D3}"/>
              </a:ext>
            </a:extLst>
          </p:cNvPr>
          <p:cNvSpPr txBox="1"/>
          <p:nvPr/>
        </p:nvSpPr>
        <p:spPr>
          <a:xfrm>
            <a:off x="33867" y="1209817"/>
            <a:ext cx="98551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Pastores correndo contra o tempo.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de adoração e entrega nos dízimos e ofertas.</a:t>
            </a:r>
          </a:p>
          <a:p>
            <a:pPr marL="342900" indent="-342900" algn="just">
              <a:buFontTx/>
              <a:buChar char="-"/>
            </a:pPr>
            <a:r>
              <a:rPr lang="pt-BR" sz="2400" b="1" u="sng" dirty="0">
                <a:latin typeface="Arial Black" panose="020B0A04020102020204" pitchFamily="34" charset="0"/>
              </a:rPr>
              <a:t>Falta tempo, pois ficam horas na redes sociais e séries.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Falar e espalhar a verdade e não boatos e Fake News.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Mais tempo para DEUS e a igreja, com compromisso. 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Temperança: Comem e domem mal, falta de exercícios.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ânimos em todos os cultos e departamentos.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de pregadores e professores.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de culto nos lares com louvores e estudo da Bíblia, lição e o culto em família.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de cultos e visitas nas casas dos irmãos.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de lê antes e fazer ensaios (sermão, ES, Musica).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Membros querem somente sentar e ver culto show.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Parar de jugar e fazer fofocas. Tudo é motivo de crítica.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de conhecimento profético, histórico sobre o fim.</a:t>
            </a:r>
          </a:p>
        </p:txBody>
      </p:sp>
      <p:pic>
        <p:nvPicPr>
          <p:cNvPr id="3074" name="Picture 2" descr="Resultado de imagem para adventista seita">
            <a:extLst>
              <a:ext uri="{FF2B5EF4-FFF2-40B4-BE49-F238E27FC236}">
                <a16:creationId xmlns:a16="http://schemas.microsoft.com/office/drawing/2014/main" id="{F7B919EC-E723-43DE-B2C0-396A09B23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r="17156"/>
          <a:stretch/>
        </p:blipFill>
        <p:spPr bwMode="auto">
          <a:xfrm>
            <a:off x="9889066" y="1828800"/>
            <a:ext cx="2270409" cy="2815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674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: Seta para Baixo 1">
            <a:extLst>
              <a:ext uri="{FF2B5EF4-FFF2-40B4-BE49-F238E27FC236}">
                <a16:creationId xmlns:a16="http://schemas.microsoft.com/office/drawing/2014/main" id="{8E9E9FE5-433E-4AAE-A304-71945331D360}"/>
              </a:ext>
            </a:extLst>
          </p:cNvPr>
          <p:cNvSpPr/>
          <p:nvPr/>
        </p:nvSpPr>
        <p:spPr>
          <a:xfrm>
            <a:off x="196948" y="42204"/>
            <a:ext cx="10142806" cy="1181685"/>
          </a:xfrm>
          <a:prstGeom prst="downArrowCallout">
            <a:avLst>
              <a:gd name="adj1" fmla="val 13095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latin typeface="Arial Black" panose="020B0A04020102020204" pitchFamily="34" charset="0"/>
              </a:rPr>
              <a:t>A Esperança para Igreja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1A8F42-923A-4C38-B188-04037F0995D3}"/>
              </a:ext>
            </a:extLst>
          </p:cNvPr>
          <p:cNvSpPr txBox="1"/>
          <p:nvPr/>
        </p:nvSpPr>
        <p:spPr>
          <a:xfrm>
            <a:off x="33868" y="1209817"/>
            <a:ext cx="93166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Apocalipse 3:19-21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Eu repreendo e castigo a todos quantos amo; sê pois zeloso, e arrepende-te.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Eis que estou à porta, e bato; se alguém ouvir a minha voz, e abrir a porta, entrarei em sua casa, e com ele cearei, e ele comigo.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Ao que vencer lhe concederei que se assente comigo no meu trono; assim como eu venci, e me assentei com meu Pai no seu trono. </a:t>
            </a:r>
          </a:p>
          <a:p>
            <a:pPr marL="342900" indent="-342900" algn="just">
              <a:buFontTx/>
              <a:buChar char="-"/>
            </a:pPr>
            <a:endParaRPr lang="pt-BR" sz="2400" b="1" dirty="0">
              <a:latin typeface="Arial Black" panose="020B0A04020102020204" pitchFamily="34" charset="0"/>
            </a:endParaRPr>
          </a:p>
          <a:p>
            <a:pPr algn="ctr"/>
            <a:r>
              <a:rPr lang="pt-BR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A igreja é feita de discípulos que amam a Cristo e ajudam uns aos outros em todos os departamentos para manter o templo firme, um ou dois não  é capaz de manter a igreja até a volta de Jesus.</a:t>
            </a:r>
          </a:p>
        </p:txBody>
      </p:sp>
      <p:pic>
        <p:nvPicPr>
          <p:cNvPr id="4098" name="Picture 2" descr="Resultado de imagem para Eis que estou à porta, e bato">
            <a:extLst>
              <a:ext uri="{FF2B5EF4-FFF2-40B4-BE49-F238E27FC236}">
                <a16:creationId xmlns:a16="http://schemas.microsoft.com/office/drawing/2014/main" id="{F22A1DC0-CEBC-4258-8534-3A451E933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722" y="1341120"/>
            <a:ext cx="2294721" cy="2980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Resultado de imagem para volta de jesus">
            <a:extLst>
              <a:ext uri="{FF2B5EF4-FFF2-40B4-BE49-F238E27FC236}">
                <a16:creationId xmlns:a16="http://schemas.microsoft.com/office/drawing/2014/main" id="{8024FC19-95C0-4084-A5A3-FCA60B75E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722" y="4438508"/>
            <a:ext cx="2314365" cy="2377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9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: Seta para Baixo 1">
            <a:extLst>
              <a:ext uri="{FF2B5EF4-FFF2-40B4-BE49-F238E27FC236}">
                <a16:creationId xmlns:a16="http://schemas.microsoft.com/office/drawing/2014/main" id="{8E9E9FE5-433E-4AAE-A304-71945331D360}"/>
              </a:ext>
            </a:extLst>
          </p:cNvPr>
          <p:cNvSpPr/>
          <p:nvPr/>
        </p:nvSpPr>
        <p:spPr>
          <a:xfrm>
            <a:off x="196948" y="42204"/>
            <a:ext cx="10142806" cy="1181685"/>
          </a:xfrm>
          <a:prstGeom prst="downArrowCallout">
            <a:avLst>
              <a:gd name="adj1" fmla="val 13095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>
                <a:solidFill>
                  <a:srgbClr val="C00000"/>
                </a:solidFill>
                <a:latin typeface="Arial Black" panose="020B0A04020102020204" pitchFamily="34" charset="0"/>
              </a:rPr>
              <a:t>A VERDADEIRA ADORAÇÃO</a:t>
            </a:r>
            <a:endParaRPr lang="pt-BR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1A8F42-923A-4C38-B188-04037F0995D3}"/>
              </a:ext>
            </a:extLst>
          </p:cNvPr>
          <p:cNvSpPr txBox="1"/>
          <p:nvPr/>
        </p:nvSpPr>
        <p:spPr>
          <a:xfrm>
            <a:off x="196948" y="1463040"/>
            <a:ext cx="90595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 Black" panose="020B0A04020102020204" pitchFamily="34" charset="0"/>
              </a:rPr>
              <a:t>- Portanto, irmãos, rogo-lhes pelas misericórdias de Deus que se ofereçam em sacrifício vivo, santo e agradável a Deus; este é o culto racional de vocês. </a:t>
            </a:r>
            <a:r>
              <a:rPr lang="pt-BR" sz="2400" b="1" dirty="0">
                <a:latin typeface="Arial Black" panose="020B0A04020102020204" pitchFamily="34" charset="0"/>
                <a:hlinkClick r:id="rId2"/>
              </a:rPr>
              <a:t>Romanos 12:1</a:t>
            </a:r>
            <a:endParaRPr lang="pt-BR" sz="2400" b="1" dirty="0">
              <a:latin typeface="Arial Black" panose="020B0A04020102020204" pitchFamily="34" charset="0"/>
            </a:endParaRPr>
          </a:p>
          <a:p>
            <a:pPr algn="just"/>
            <a:endParaRPr lang="pt-BR" sz="2400" b="1" dirty="0">
              <a:latin typeface="Arial Black" panose="020B0A04020102020204" pitchFamily="34" charset="0"/>
            </a:endParaRPr>
          </a:p>
          <a:p>
            <a:pPr algn="just"/>
            <a:r>
              <a:rPr lang="pt-BR" sz="2400" b="1" dirty="0">
                <a:latin typeface="Arial Black" panose="020B0A04020102020204" pitchFamily="34" charset="0"/>
              </a:rPr>
              <a:t>- Culto racional significa adoração consciente, com amor mas também com entendimento.</a:t>
            </a:r>
          </a:p>
          <a:p>
            <a:pPr algn="just"/>
            <a:endParaRPr lang="pt-BR" sz="2400" b="1" dirty="0">
              <a:latin typeface="Arial Black" panose="020B0A04020102020204" pitchFamily="34" charset="0"/>
            </a:endParaRPr>
          </a:p>
          <a:p>
            <a:pPr algn="just"/>
            <a:r>
              <a:rPr lang="pt-BR" sz="2400" b="1" dirty="0">
                <a:latin typeface="Arial Black" panose="020B0A04020102020204" pitchFamily="34" charset="0"/>
              </a:rPr>
              <a:t>- Mas o culto racional não é apenas entendimento. Culto racional implica ação. Conhecimento sem ação não tem nenhum valor. </a:t>
            </a:r>
            <a:r>
              <a:rPr lang="pt-BR" sz="2400" b="1">
                <a:latin typeface="Arial Black" panose="020B0A04020102020204" pitchFamily="34" charset="0"/>
              </a:rPr>
              <a:t>“</a:t>
            </a:r>
            <a:r>
              <a:rPr lang="pt-BR" sz="2400" b="1" i="1">
                <a:latin typeface="Arial Black" panose="020B0A04020102020204" pitchFamily="34" charset="0"/>
              </a:rPr>
              <a:t>Sejam </a:t>
            </a:r>
            <a:r>
              <a:rPr lang="pt-BR" sz="2400" b="1" i="1" dirty="0">
                <a:latin typeface="Arial Black" panose="020B0A04020102020204" pitchFamily="34" charset="0"/>
              </a:rPr>
              <a:t>praticantes da palavra, e não apenas ouvintes, enganando-se a si mesmos</a:t>
            </a:r>
            <a:r>
              <a:rPr lang="pt-BR" sz="2400" b="1" i="1">
                <a:latin typeface="Arial Black" panose="020B0A04020102020204" pitchFamily="34" charset="0"/>
              </a:rPr>
              <a:t>.</a:t>
            </a:r>
            <a:r>
              <a:rPr lang="pt-BR" sz="2400" b="1">
                <a:latin typeface="Arial Black" panose="020B0A04020102020204" pitchFamily="34" charset="0"/>
              </a:rPr>
              <a:t> “</a:t>
            </a:r>
            <a:r>
              <a:rPr lang="pt-BR" sz="2400" b="1" u="sng">
                <a:solidFill>
                  <a:srgbClr val="92D050"/>
                </a:solidFill>
                <a:latin typeface="Arial Black" panose="020B0A04020102020204" pitchFamily="34" charset="0"/>
              </a:rPr>
              <a:t>Tiago </a:t>
            </a:r>
            <a:r>
              <a:rPr lang="pt-BR" sz="2400" b="1" u="sng" dirty="0">
                <a:solidFill>
                  <a:srgbClr val="92D050"/>
                </a:solidFill>
                <a:latin typeface="Arial Black" panose="020B0A04020102020204" pitchFamily="34" charset="0"/>
              </a:rPr>
              <a:t>1:22</a:t>
            </a:r>
          </a:p>
        </p:txBody>
      </p:sp>
      <p:pic>
        <p:nvPicPr>
          <p:cNvPr id="1026" name="Picture 2" descr="Resultado de imagem para A VERDADEIRA ADORAÇÃO">
            <a:extLst>
              <a:ext uri="{FF2B5EF4-FFF2-40B4-BE49-F238E27FC236}">
                <a16:creationId xmlns:a16="http://schemas.microsoft.com/office/drawing/2014/main" id="{206D439F-25EB-4790-9289-3DD8A19CB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r="30326"/>
          <a:stretch/>
        </p:blipFill>
        <p:spPr bwMode="auto">
          <a:xfrm>
            <a:off x="9350324" y="1557337"/>
            <a:ext cx="2771336" cy="4365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75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: Seta para Baixo 1">
            <a:extLst>
              <a:ext uri="{FF2B5EF4-FFF2-40B4-BE49-F238E27FC236}">
                <a16:creationId xmlns:a16="http://schemas.microsoft.com/office/drawing/2014/main" id="{8E9E9FE5-433E-4AAE-A304-71945331D360}"/>
              </a:ext>
            </a:extLst>
          </p:cNvPr>
          <p:cNvSpPr/>
          <p:nvPr/>
        </p:nvSpPr>
        <p:spPr>
          <a:xfrm>
            <a:off x="196948" y="42204"/>
            <a:ext cx="10142806" cy="1181685"/>
          </a:xfrm>
          <a:prstGeom prst="downArrowCallout">
            <a:avLst>
              <a:gd name="adj1" fmla="val 13095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latin typeface="Arial Black" panose="020B0A04020102020204" pitchFamily="34" charset="0"/>
              </a:rPr>
              <a:t>Os problemas dos cultos atuais</a:t>
            </a:r>
          </a:p>
        </p:txBody>
      </p:sp>
      <p:pic>
        <p:nvPicPr>
          <p:cNvPr id="3074" name="Picture 2" descr="Resultado de imagem para os problemas dos cultos">
            <a:extLst>
              <a:ext uri="{FF2B5EF4-FFF2-40B4-BE49-F238E27FC236}">
                <a16:creationId xmlns:a16="http://schemas.microsoft.com/office/drawing/2014/main" id="{7D59E86B-F3E3-4ECD-B0F8-BD6C4FE9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67" y="1562685"/>
            <a:ext cx="5903742" cy="4722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500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: Seta para Baixo 1">
            <a:extLst>
              <a:ext uri="{FF2B5EF4-FFF2-40B4-BE49-F238E27FC236}">
                <a16:creationId xmlns:a16="http://schemas.microsoft.com/office/drawing/2014/main" id="{8E9E9FE5-433E-4AAE-A304-71945331D360}"/>
              </a:ext>
            </a:extLst>
          </p:cNvPr>
          <p:cNvSpPr/>
          <p:nvPr/>
        </p:nvSpPr>
        <p:spPr>
          <a:xfrm>
            <a:off x="196948" y="42204"/>
            <a:ext cx="10142806" cy="1181685"/>
          </a:xfrm>
          <a:prstGeom prst="downArrowCallout">
            <a:avLst>
              <a:gd name="adj1" fmla="val 13095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>
                <a:solidFill>
                  <a:srgbClr val="C00000"/>
                </a:solidFill>
                <a:latin typeface="Arial Black" panose="020B0A04020102020204" pitchFamily="34" charset="0"/>
              </a:rPr>
              <a:t>Sermões que não edifica nada!</a:t>
            </a:r>
            <a:endParaRPr lang="pt-BR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1A8F42-923A-4C38-B188-04037F0995D3}"/>
              </a:ext>
            </a:extLst>
          </p:cNvPr>
          <p:cNvSpPr txBox="1"/>
          <p:nvPr/>
        </p:nvSpPr>
        <p:spPr>
          <a:xfrm>
            <a:off x="196948" y="1322361"/>
            <a:ext cx="90595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 Black" panose="020B0A04020102020204" pitchFamily="34" charset="0"/>
              </a:rPr>
              <a:t>Nunca fazer esses tipos de sermões: </a:t>
            </a:r>
          </a:p>
          <a:p>
            <a:pPr algn="just"/>
            <a:endParaRPr lang="pt-BR" sz="2400" b="1" dirty="0"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Sermões grandes.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Ficar lendo sem parar e não comentar.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Não conte mentiras ou interpretações pessoal.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Tempo de médio de 40 min.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Não seja rápido.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Pregue com ânimo e não com preguiça ou contra a sua vontade.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Não fale com voz baixa, use a voz dinâmica.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Usar pelo menos um verso da Bíblia.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Não fique travado, ande e se mexa.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Não faça do seu jeito. Siga os temas da igreja, nas semanas de oração e datas especiais.</a:t>
            </a:r>
          </a:p>
        </p:txBody>
      </p:sp>
      <p:pic>
        <p:nvPicPr>
          <p:cNvPr id="4" name="Picture 2" descr="Resultado de imagem para pregadores que pregam mal">
            <a:extLst>
              <a:ext uri="{FF2B5EF4-FFF2-40B4-BE49-F238E27FC236}">
                <a16:creationId xmlns:a16="http://schemas.microsoft.com/office/drawing/2014/main" id="{1CAA2439-4467-4DD6-B7BA-CB7A51F92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463" y="1843452"/>
            <a:ext cx="2291589" cy="3445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9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: Seta para Baixo 1">
            <a:extLst>
              <a:ext uri="{FF2B5EF4-FFF2-40B4-BE49-F238E27FC236}">
                <a16:creationId xmlns:a16="http://schemas.microsoft.com/office/drawing/2014/main" id="{8E9E9FE5-433E-4AAE-A304-71945331D360}"/>
              </a:ext>
            </a:extLst>
          </p:cNvPr>
          <p:cNvSpPr/>
          <p:nvPr/>
        </p:nvSpPr>
        <p:spPr>
          <a:xfrm>
            <a:off x="196948" y="42204"/>
            <a:ext cx="10142806" cy="1181685"/>
          </a:xfrm>
          <a:prstGeom prst="downArrowCallout">
            <a:avLst>
              <a:gd name="adj1" fmla="val 13095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latin typeface="Arial Black" panose="020B0A04020102020204" pitchFamily="34" charset="0"/>
              </a:rPr>
              <a:t>Sermões que edificam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1A8F42-923A-4C38-B188-04037F0995D3}"/>
              </a:ext>
            </a:extLst>
          </p:cNvPr>
          <p:cNvSpPr txBox="1"/>
          <p:nvPr/>
        </p:nvSpPr>
        <p:spPr>
          <a:xfrm>
            <a:off x="196948" y="1322361"/>
            <a:ext cx="90595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 Black" panose="020B0A04020102020204" pitchFamily="34" charset="0"/>
              </a:rPr>
              <a:t>Os sermões que são produtivos: 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Promover a comunhão, a unidade, a paz.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Um propósito claro e um objetivo.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A exortação e a correção são coisas boas para a igreja. Sempre devemos ensinar.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O sermões devem ensinar as verdades, pois o mundo através da internet e TV ensinam mentiras.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Promover o estudo da Bíblia e os livros de profecias.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Sermões atuais que prendem a atenção das pessoas. Use testemunhos pessoais.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Escolher músicas com o tema do sermão. 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Sempre falar da volta de JESUS.</a:t>
            </a:r>
          </a:p>
        </p:txBody>
      </p:sp>
      <p:pic>
        <p:nvPicPr>
          <p:cNvPr id="1026" name="Picture 2" descr="Resultado de imagem para A VERDADEIRA ADORAÇÃO">
            <a:extLst>
              <a:ext uri="{FF2B5EF4-FFF2-40B4-BE49-F238E27FC236}">
                <a16:creationId xmlns:a16="http://schemas.microsoft.com/office/drawing/2014/main" id="{206D439F-25EB-4790-9289-3DD8A19CB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r="30326"/>
          <a:stretch/>
        </p:blipFill>
        <p:spPr bwMode="auto">
          <a:xfrm>
            <a:off x="9350324" y="1557337"/>
            <a:ext cx="2771336" cy="4365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: Seta para Baixo 1">
            <a:extLst>
              <a:ext uri="{FF2B5EF4-FFF2-40B4-BE49-F238E27FC236}">
                <a16:creationId xmlns:a16="http://schemas.microsoft.com/office/drawing/2014/main" id="{8E9E9FE5-433E-4AAE-A304-71945331D360}"/>
              </a:ext>
            </a:extLst>
          </p:cNvPr>
          <p:cNvSpPr/>
          <p:nvPr/>
        </p:nvSpPr>
        <p:spPr>
          <a:xfrm>
            <a:off x="196948" y="42204"/>
            <a:ext cx="10142806" cy="1181685"/>
          </a:xfrm>
          <a:prstGeom prst="downArrowCallout">
            <a:avLst>
              <a:gd name="adj1" fmla="val 13095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latin typeface="Arial Black" panose="020B0A04020102020204" pitchFamily="34" charset="0"/>
              </a:rPr>
              <a:t>Músicas para adoração e louvor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1A8F42-923A-4C38-B188-04037F0995D3}"/>
              </a:ext>
            </a:extLst>
          </p:cNvPr>
          <p:cNvSpPr txBox="1"/>
          <p:nvPr/>
        </p:nvSpPr>
        <p:spPr>
          <a:xfrm>
            <a:off x="112542" y="1209817"/>
            <a:ext cx="93550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 Black" panose="020B0A04020102020204" pitchFamily="34" charset="0"/>
              </a:rPr>
              <a:t>Como a igreja tem cantado hoje: </a:t>
            </a:r>
          </a:p>
          <a:p>
            <a:pPr algn="just"/>
            <a:endParaRPr lang="pt-BR" sz="2400" b="1" dirty="0"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A maioria dos membros não canta. Bate boca ou fica calado.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instrumentos para cantar com dirigentes.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de escolher e ensaiar as musicas antes.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Usar mais as músicas da igreja, hinário e JA.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Pregadores escolher músicas de acordo com tema da mensagem.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Por causa do tempo tiram os solos, duetos, etc... dos momentos de louvores.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música para confraternização.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de louvores antes do culto.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interesse para usar os recursos do computador, volume (regular), fundo musicais, etc...</a:t>
            </a:r>
          </a:p>
        </p:txBody>
      </p:sp>
      <p:pic>
        <p:nvPicPr>
          <p:cNvPr id="5" name="Picture 4" descr="Resultado de imagem para louvor">
            <a:extLst>
              <a:ext uri="{FF2B5EF4-FFF2-40B4-BE49-F238E27FC236}">
                <a16:creationId xmlns:a16="http://schemas.microsoft.com/office/drawing/2014/main" id="{A6000A67-5B94-4995-A006-FE577A8E8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00"/>
          <a:stretch/>
        </p:blipFill>
        <p:spPr bwMode="auto">
          <a:xfrm>
            <a:off x="9650436" y="1715475"/>
            <a:ext cx="2513428" cy="4010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085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: Seta para Baixo 1">
            <a:extLst>
              <a:ext uri="{FF2B5EF4-FFF2-40B4-BE49-F238E27FC236}">
                <a16:creationId xmlns:a16="http://schemas.microsoft.com/office/drawing/2014/main" id="{8E9E9FE5-433E-4AAE-A304-71945331D360}"/>
              </a:ext>
            </a:extLst>
          </p:cNvPr>
          <p:cNvSpPr/>
          <p:nvPr/>
        </p:nvSpPr>
        <p:spPr>
          <a:xfrm>
            <a:off x="196948" y="42204"/>
            <a:ext cx="10142806" cy="1181685"/>
          </a:xfrm>
          <a:prstGeom prst="downArrowCallout">
            <a:avLst>
              <a:gd name="adj1" fmla="val 13095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latin typeface="Arial Black" panose="020B0A04020102020204" pitchFamily="34" charset="0"/>
              </a:rPr>
              <a:t>Materiais de recursos da Igreja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1A8F42-923A-4C38-B188-04037F0995D3}"/>
              </a:ext>
            </a:extLst>
          </p:cNvPr>
          <p:cNvSpPr txBox="1"/>
          <p:nvPr/>
        </p:nvSpPr>
        <p:spPr>
          <a:xfrm>
            <a:off x="112542" y="1209817"/>
            <a:ext cx="980987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 Black" panose="020B0A04020102020204" pitchFamily="34" charset="0"/>
              </a:rPr>
              <a:t>A igreja produz vários materiais e recursos que não usam, por causa da pressa nos culto: 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Oração intercessora nos culto + música de oração.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Não usam os vídeos de saúde, família, etc...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Não passamos os vídeos promocionais da igreja.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Não leem ou analisam os materiais da igreja.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Não distribui os materiais da igreja.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incentivo em falar sobre os materiais da TV Novo Tempo (ntplay.com/), canais no Youtube, Site Feliz7play.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Não estudam os novos cursos da igreja.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Não compartilham os cursos e materiais da igreja.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de conhecimento em usar a internet, coletâneas de louvor e programas da igreja.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Fazer </a:t>
            </a:r>
            <a:r>
              <a:rPr lang="pt-BR" sz="2400" dirty="0">
                <a:latin typeface="Arial Black" panose="020B0A04020102020204" pitchFamily="34" charset="0"/>
              </a:rPr>
              <a:t>anúncios impresso ou falado, cartaz de eventos.</a:t>
            </a:r>
            <a:endParaRPr lang="pt-BR" sz="2400" b="1" dirty="0">
              <a:latin typeface="Arial Black" panose="020B0A04020102020204" pitchFamily="34" charset="0"/>
            </a:endParaRPr>
          </a:p>
          <a:p>
            <a:pPr algn="just"/>
            <a:endParaRPr lang="pt-BR" sz="2400" b="1" dirty="0"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sz="2400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Resultado de imagem para feliz 7play">
            <a:extLst>
              <a:ext uri="{FF2B5EF4-FFF2-40B4-BE49-F238E27FC236}">
                <a16:creationId xmlns:a16="http://schemas.microsoft.com/office/drawing/2014/main" id="{8C9FFA8C-7C8D-491F-B77A-73D531BF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r="19299" b="25932"/>
          <a:stretch/>
        </p:blipFill>
        <p:spPr bwMode="auto">
          <a:xfrm>
            <a:off x="10031116" y="1223889"/>
            <a:ext cx="1963936" cy="1842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redeadventista">
            <a:extLst>
              <a:ext uri="{FF2B5EF4-FFF2-40B4-BE49-F238E27FC236}">
                <a16:creationId xmlns:a16="http://schemas.microsoft.com/office/drawing/2014/main" id="{53D7B0B2-061A-43D7-ABE9-B7AEE416E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116" y="3225635"/>
            <a:ext cx="2048342" cy="1286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31424B2-F57D-4344-8EAB-7AE62235C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116" y="4688627"/>
            <a:ext cx="2098446" cy="994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Resultado de imagem para facebook">
            <a:extLst>
              <a:ext uri="{FF2B5EF4-FFF2-40B4-BE49-F238E27FC236}">
                <a16:creationId xmlns:a16="http://schemas.microsoft.com/office/drawing/2014/main" id="{4A44AE50-C021-4F2E-8DC0-6C5EB06B9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116" y="5735477"/>
            <a:ext cx="967777" cy="9677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E27DA66-B57A-4A32-89F8-2B8D30F2E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7596" y="5821679"/>
            <a:ext cx="909711" cy="909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73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: Seta para Baixo 1">
            <a:extLst>
              <a:ext uri="{FF2B5EF4-FFF2-40B4-BE49-F238E27FC236}">
                <a16:creationId xmlns:a16="http://schemas.microsoft.com/office/drawing/2014/main" id="{8E9E9FE5-433E-4AAE-A304-71945331D360}"/>
              </a:ext>
            </a:extLst>
          </p:cNvPr>
          <p:cNvSpPr/>
          <p:nvPr/>
        </p:nvSpPr>
        <p:spPr>
          <a:xfrm>
            <a:off x="196948" y="42204"/>
            <a:ext cx="10142806" cy="1181685"/>
          </a:xfrm>
          <a:prstGeom prst="downArrowCallout">
            <a:avLst>
              <a:gd name="adj1" fmla="val 13095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latin typeface="Arial Black" panose="020B0A04020102020204" pitchFamily="34" charset="0"/>
              </a:rPr>
              <a:t>Escola Sabatina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1A8F42-923A-4C38-B188-04037F0995D3}"/>
              </a:ext>
            </a:extLst>
          </p:cNvPr>
          <p:cNvSpPr txBox="1"/>
          <p:nvPr/>
        </p:nvSpPr>
        <p:spPr>
          <a:xfrm>
            <a:off x="112542" y="1209817"/>
            <a:ext cx="93550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 Black" panose="020B0A04020102020204" pitchFamily="34" charset="0"/>
              </a:rPr>
              <a:t>A pressa está destruindo a Escola Sabatina: </a:t>
            </a:r>
          </a:p>
          <a:p>
            <a:pPr algn="just"/>
            <a:endParaRPr lang="pt-BR" sz="2400" b="1" dirty="0">
              <a:latin typeface="Arial Black" panose="020B0A040201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Não usam o Auxiliar personalizado, Lição premiada, Lição em Powerpoint.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Começa atrasado a ES e termina cedo.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de Confraternização e Pedidos.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Cartão de chamadas com as informação para o Quando comparativo. 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Alvo para 13º Sábado.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Programa do 13º sábado. Almoço na igreja. Bolo.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Escola Sabatina Filial.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Tempo reduzido para lição, ideal 40 min.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Membros que chegam atrasado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Membros sem lição e Bíblica.</a:t>
            </a:r>
          </a:p>
          <a:p>
            <a:pPr marL="342900" indent="-342900" algn="just">
              <a:buFontTx/>
              <a:buChar char="-"/>
            </a:pPr>
            <a:endParaRPr lang="pt-BR" sz="2400" b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Resultado de imagem para Escola sabatina 166">
            <a:extLst>
              <a:ext uri="{FF2B5EF4-FFF2-40B4-BE49-F238E27FC236}">
                <a16:creationId xmlns:a16="http://schemas.microsoft.com/office/drawing/2014/main" id="{E6788083-BF51-476C-BB64-B843B40C5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" t="5808" r="5392" b="9410"/>
          <a:stretch/>
        </p:blipFill>
        <p:spPr bwMode="auto">
          <a:xfrm>
            <a:off x="9551963" y="1777012"/>
            <a:ext cx="2597833" cy="2879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618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: Seta para Baixo 1">
            <a:extLst>
              <a:ext uri="{FF2B5EF4-FFF2-40B4-BE49-F238E27FC236}">
                <a16:creationId xmlns:a16="http://schemas.microsoft.com/office/drawing/2014/main" id="{8E9E9FE5-433E-4AAE-A304-71945331D360}"/>
              </a:ext>
            </a:extLst>
          </p:cNvPr>
          <p:cNvSpPr/>
          <p:nvPr/>
        </p:nvSpPr>
        <p:spPr>
          <a:xfrm>
            <a:off x="196948" y="42204"/>
            <a:ext cx="10142806" cy="1181685"/>
          </a:xfrm>
          <a:prstGeom prst="downArrowCallout">
            <a:avLst>
              <a:gd name="adj1" fmla="val 13095"/>
              <a:gd name="adj2" fmla="val 25000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latin typeface="Arial Black" panose="020B0A04020102020204" pitchFamily="34" charset="0"/>
              </a:rPr>
              <a:t>Escola Sabatina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1A8F42-923A-4C38-B188-04037F0995D3}"/>
              </a:ext>
            </a:extLst>
          </p:cNvPr>
          <p:cNvSpPr txBox="1"/>
          <p:nvPr/>
        </p:nvSpPr>
        <p:spPr>
          <a:xfrm>
            <a:off x="112542" y="1814727"/>
            <a:ext cx="93550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de professores e interesse em passar  a lição.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de classes dos professores.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de louvores especiais na Escola Sabatina.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Apresentações especiais nas datas da igreja.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Passar lição geral pelo menos vez por 01 mês.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Alunos que não estudam a lição.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Falta de assinaturas da lição, meditação e livros. 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Comentar os projetos das missões mundiais.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latin typeface="Arial Black" panose="020B0A04020102020204" pitchFamily="34" charset="0"/>
              </a:rPr>
              <a:t>Estimular o Estudo da lição e sua importância.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EDEF4F-3A20-4FBA-9D8E-5D8F2EAE7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800" y="3805678"/>
            <a:ext cx="2508133" cy="2609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Resultado de imagem para Escola sabatina logo">
            <a:extLst>
              <a:ext uri="{FF2B5EF4-FFF2-40B4-BE49-F238E27FC236}">
                <a16:creationId xmlns:a16="http://schemas.microsoft.com/office/drawing/2014/main" id="{5F12EEE9-6022-4D64-856D-8CD1E84F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303" y="1301114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467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322</TotalTime>
  <Words>1528</Words>
  <Application>Microsoft Office PowerPoint</Application>
  <PresentationFormat>Widescreen</PresentationFormat>
  <Paragraphs>139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Century Gothic</vt:lpstr>
      <vt:lpstr>Wingdings 3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Neemias e Catia Lima</dc:creator>
  <cp:lastModifiedBy>Neemias e Catia Lima</cp:lastModifiedBy>
  <cp:revision>6</cp:revision>
  <dcterms:created xsi:type="dcterms:W3CDTF">2019-09-15T13:15:18Z</dcterms:created>
  <dcterms:modified xsi:type="dcterms:W3CDTF">2019-11-01T09:12:46Z</dcterms:modified>
</cp:coreProperties>
</file>