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8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53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86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8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790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76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29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90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4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4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34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3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40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1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5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1208-02EE-4AF7-9B45-EC09CFD6E83A}" type="datetimeFigureOut">
              <a:rPr lang="pt-BR" smtClean="0"/>
              <a:t>15/07/2016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E049E5-CE03-4688-9132-D7F4C6D425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03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22" y="837103"/>
            <a:ext cx="6954623" cy="4761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82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7937" y="240632"/>
            <a:ext cx="8406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Em João 15, do verso 4 ao 10, aparecem dez vezes a palavra “permanecer”. Vocês não podem dar fruto, se não permanecerem em Mim”.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1.bp.blogspot.com/-tAlGBEo3zKk/T49wyubAfNI/AAAAAAAAF4A/V280Z4VaFl4/s1600/jesus-ministe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16" y="3009983"/>
            <a:ext cx="4705183" cy="3646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5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0633" y="240632"/>
            <a:ext cx="8903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Baixar ou assistir vídeos, imagens e músicas se tornou uma atividade comum. Mas, para que o arquivo seja baixado, é preciso permanecer on-line, permanecer conectado!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www.adweek.com/socialtimes/wp-content/uploads/sites/2/2015/02/shutterstock_110595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07" y="2795177"/>
            <a:ext cx="5266934" cy="395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0633" y="240632"/>
            <a:ext cx="8903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Assim funciona também com os frutos da nossa vida. Para recebermos esses frutos diariamente é preciso permanecer conectado em JESUS.</a:t>
            </a:r>
          </a:p>
          <a:p>
            <a:pPr algn="ctr"/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3.bp.blogspot.com/-nN_JETjHbsk/VawRpcTOVjI/AAAAAAAAkgU/o_3p_EhNGSM/s1600/whatsapp_div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29" y="3144252"/>
            <a:ext cx="3384981" cy="33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8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0633" y="240632"/>
            <a:ext cx="8903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Conecte-se com Deus e tudo irá bem. Isso está claro em João 15:7: “Se vocês permanecerem em Mim, e as minhas palavras permanecerem em vocês, pedirão o que quiserem, e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lhes será concedido”.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6" name="Picture 4" descr="http://3.bp.blogspot.com/-mfb6jI3s9qU/Tya0QSw7VgI/AAAAAAAAAsk/2lx9vR4BVr0/s1600/topo_conect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13" y="3327901"/>
            <a:ext cx="7333056" cy="353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495" y="128338"/>
            <a:ext cx="78125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Fórmula para a produtividade, baseada na parábola da videira:</a:t>
            </a:r>
          </a:p>
          <a:p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- Permanecer </a:t>
            </a:r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– Versículo 4: “Permaneçam em mim”.</a:t>
            </a:r>
          </a:p>
          <a:p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- Receber </a:t>
            </a:r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– Versículo 7: “Pedirão o que quiserem, e lhes será concedido”.</a:t>
            </a:r>
          </a:p>
          <a:p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- Reproduzir </a:t>
            </a:r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– Versículo 8: “Meu Pai é glorificado pelo fato de vocês darem muito fruto”.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://www.celesteprize.com/_files/opere/2009_98_42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90" y="5122419"/>
            <a:ext cx="3951205" cy="162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9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3158" y="224591"/>
            <a:ext cx="78125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Muitos jovens desperdiçam energia em coisas sem sentido. É muita criatividade, vivacidade e bondade indo pelo ralo!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http://projetopepe.com.br/virtual-net/wp-content/uploads/2015/11/internet-indispensavel-para-jovens-iberoamericanos-notic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48" y="2811379"/>
            <a:ext cx="6781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9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0421" y="224591"/>
            <a:ext cx="9015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É impossível compreender a declaração de Jesus: “Eu sou a Videira”, e não termos uma vida de gratidão pelos frutos que Deus tem produzido em nós. A gratidão é a maior marca de vida produtiva.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http://www.mensagens10.com.br/wp-content/uploads/2013/10/jesus-morreu-para-que-vo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8"/>
          <a:stretch/>
        </p:blipFill>
        <p:spPr bwMode="auto">
          <a:xfrm>
            <a:off x="3021012" y="3271579"/>
            <a:ext cx="4064752" cy="351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3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0421" y="224591"/>
            <a:ext cx="9015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Cada instante de nossa vida é uma dádiva de Suas bênçãos sem fim; cada respiração do nosso peito é sinal de Sua afeição paternal; cada batimento do nosso coração é a ação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de Seu imenso amor e misericórdia.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Picture 4" descr="http://sucessomental.com/wp-content/uploads/2015/06/grati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2" y="3310994"/>
            <a:ext cx="3213267" cy="3338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1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0"/>
            <a:ext cx="9015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Não há crescimento espiritual sem aprendermos a importância da gratidão. Precisamos olhar para Deus com olhos cheios de gratidão, assim nos tornaremos frutíferos, produtivos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e plenamente felizes.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8" name="Picture 4" descr="http://www.reinoteca.net/site25/images/stories/Estudos/Doutrinarios/cuidando%20das%20pessoas%20como%20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0" y="3046988"/>
            <a:ext cx="4796726" cy="358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40379" y="3821846"/>
            <a:ext cx="2839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Aquele que é grato está sempre alegre. </a:t>
            </a:r>
          </a:p>
        </p:txBody>
      </p:sp>
    </p:spTree>
    <p:extLst>
      <p:ext uri="{BB962C8B-B14F-4D97-AF65-F5344CB8AC3E}">
        <p14:creationId xmlns:p14="http://schemas.microsoft.com/office/powerpoint/2010/main" val="368615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0421" y="224591"/>
            <a:ext cx="9015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Ser cristão é permanecer conectado a Cristo e viver diariamente sob Seu controle. Relacionamento é a palavra chave. Ter mais comunhão significa aprofundar o seu relacionamento com Deus, conhecer o Seu caráter e viver conectado a Ele.</a:t>
            </a:r>
          </a:p>
        </p:txBody>
      </p:sp>
      <p:pic>
        <p:nvPicPr>
          <p:cNvPr id="16390" name="Picture 6" descr="http://vicentepallotti.palotinas.com.br/files/media/d74e5_Pastora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05" y="3764020"/>
            <a:ext cx="3708615" cy="2957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5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0304" y="641811"/>
            <a:ext cx="3826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Arial Black" panose="020B0A04020102020204" pitchFamily="34" charset="0"/>
              </a:rPr>
              <a:t>+ Comunhão 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colunas.gospelmais.com.br/files/2013/05/comunhao_igrejas_evangelicas_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34" y="2720389"/>
            <a:ext cx="46958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t1.www.adventistas.org/sites/17/2015/12/05100351/ja-20164PT-617x3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8" b="36401"/>
          <a:stretch/>
        </p:blipFill>
        <p:spPr bwMode="auto">
          <a:xfrm>
            <a:off x="2225185" y="144659"/>
            <a:ext cx="5876925" cy="17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6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0421" y="224591"/>
            <a:ext cx="9015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Reserve a primeira hora da sua manhã para ter um encontro particular com Deus e desfrute de todas essas bênçãos. As jornadas espirituais e o estudo diário da lição da Escola Sabatina são ferramentas poderosas para fortalecer a sua devoção pessoal.</a:t>
            </a:r>
          </a:p>
        </p:txBody>
      </p:sp>
      <p:pic>
        <p:nvPicPr>
          <p:cNvPr id="18434" name="Picture 2" descr="http://www.jesuseapalavra.com/images/licao%20portug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87" y="3873366"/>
            <a:ext cx="2026150" cy="28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asdcolonial.org.br/images/artigos/meditacao/capa-meditacao-da-mulher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48" y="3873366"/>
            <a:ext cx="1751028" cy="27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livro.esperanca.com.br/wp-content/uploads/2016/04/Capa_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0" y="3873366"/>
            <a:ext cx="1801562" cy="27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5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0421" y="224591"/>
            <a:ext cx="9015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É a presença do Senhor na sua vida e o relacionamento que você mantém com Ele que se constitui na garantia de uma vida frutífera, caracterizada pela excelência. Sua vida é distinguida por mais comunhão.</a:t>
            </a:r>
          </a:p>
        </p:txBody>
      </p:sp>
      <p:pic>
        <p:nvPicPr>
          <p:cNvPr id="6" name="Picture 4" descr="http://pt1.www.adventistas.org/sites/17/2015/12/05100351/ja-20164PT-617x3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8" b="36401"/>
          <a:stretch/>
        </p:blipFill>
        <p:spPr bwMode="auto">
          <a:xfrm>
            <a:off x="1968511" y="3994484"/>
            <a:ext cx="6597914" cy="19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7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82583" y="4257207"/>
            <a:ext cx="4272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>
                <a:solidFill>
                  <a:srgbClr val="000000"/>
                </a:solidFill>
                <a:latin typeface="Arial Black" panose="020B0A04020102020204" pitchFamily="34" charset="0"/>
              </a:rPr>
              <a:t>João 15:1-7 </a:t>
            </a:r>
            <a:endParaRPr lang="pt-BR" sz="4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gloria-aleluia.org.br/wp-content/uploads/2013/10/leia-a-b%C3%AD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70" y="337625"/>
            <a:ext cx="4620406" cy="308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0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7619" y="2188390"/>
            <a:ext cx="80748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Deus é o Agricultor, Jesus é a Árvore (Tronco) e nós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somos os ramos, ou seja, não temos condições de frutificar se não estivermos ligados ao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tronco. É </a:t>
            </a:r>
            <a:r>
              <a:rPr lang="pt-BR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dEle</a:t>
            </a:r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que recebemos a vida e as condições para dar o fruto. Jesus dá o fruto por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meio de nós.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i.ytimg.com/vi/BdbEgPSg05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39" y="133253"/>
            <a:ext cx="3587318" cy="2140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1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6431" y="2272666"/>
            <a:ext cx="7723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Ao acordar, dia após dia, ainda que não esperemos, somos surpreendidos por nossas lutas internas na busca de sentido e respostas para os nossos maiores anseios: sermos completamente realizados, vivendo exatamente da maneira como Deus planejou. 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i3i.com.br/img/noticias/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15" y="119570"/>
            <a:ext cx="3952191" cy="215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32547" y="112294"/>
            <a:ext cx="74114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Passamos boa parte de nossa vida com questionamentos e atitudes de independência. Queremos cuidar de nossa própria vida e decidirmos o tipo de fruto que daremos, e até mesmo em que época eles irão aparecer; sem contar que julgamos sempre os outros frutos que vemos nas pessoas ao nosso redor como se o nosso fosse mais gostoso ou mais importante.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pixabay.com/static/uploads/photo/2015/11/03/09/03/question-mark-1019993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14" y="1171845"/>
            <a:ext cx="2075197" cy="207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0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56083" y="4459705"/>
            <a:ext cx="74114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Tudo isso porque os ramos não estão unidos ao Tronco. Quando agimos exatamente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ao contrário. 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i727.photobucket.com/albums/ww278/palomasilveira/IMAGENSBIBLICAS1/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12" y="298867"/>
            <a:ext cx="6935460" cy="3583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7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3367" y="3529263"/>
            <a:ext cx="7764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A condição para que realmente ocorra a produtividade é a proximidade e o compro-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misso com Jesus. Encontramos Jesus dizendo, “porque sem Mim nada podeis fazer”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4.bp.blogspot.com/-6eH-C--Yu-g/VVSRiE6ELAI/AAAAAAAABKs/PY3owrjaxDA/s1600/Foto-de-Imagens-De-Jesus-Ressuscitad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26" y="168442"/>
            <a:ext cx="4272047" cy="3204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2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0232" y="2261937"/>
            <a:ext cx="8406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Uma existência toda vivida na presença de Deus, uma vida de adoração, cultivada e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desenvolvida pelos encontros pessoais do adorador com o Senhor da sua vida é o grande</a:t>
            </a: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Arial Black" panose="020B0A04020102020204" pitchFamily="34" charset="0"/>
              </a:rPr>
              <a:t>segredo da produtividade. </a:t>
            </a:r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Para isso temos acontecer aproximar e firmar um compromisso com Jesus.</a:t>
            </a:r>
          </a:p>
        </p:txBody>
      </p:sp>
      <p:pic>
        <p:nvPicPr>
          <p:cNvPr id="5122" name="Picture 2" descr="http://3.bp.blogspot.com/-6EecWooxK4A/VpY7031cxoI/AAAAAAAAKyU/ibkK-rXPRpw/w1200-h630-p-nu/istock_000006200154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75097"/>
            <a:ext cx="4159750" cy="2186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6412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703</Words>
  <Application>Microsoft Office PowerPoint</Application>
  <PresentationFormat>Apresentação na tela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</dc:creator>
  <cp:lastModifiedBy>Neemias</cp:lastModifiedBy>
  <cp:revision>10</cp:revision>
  <dcterms:created xsi:type="dcterms:W3CDTF">2016-07-14T10:19:45Z</dcterms:created>
  <dcterms:modified xsi:type="dcterms:W3CDTF">2016-07-15T10:21:39Z</dcterms:modified>
</cp:coreProperties>
</file>