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362451" y="2457450"/>
            <a:ext cx="636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Buscar primeiro o reino de Deus e Sua justiça deve ser nossa prioridade. Nosso dinheiro deve ser usado para o avanço do evangelho do Reino, e não para o desenvolvimento do egoísmo humano.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14851" y="1533525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Quando ofertamos ao Senhor, devemos fazê-lo em reconhecimento de Seu grande amor para com seus filhos. Contudo, vivemos em um mundo arruinado pelo pecado e, consequentemente, somos influenciados a dar ofertas defeituosas. “As pessoas se recusam a doar por amor a Deus, mas estão dispostas a entregar seu dinheiro por amor ao prazer e pela condescendência com ambições egoístas” (p. 141).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24500" y="1424241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Deus ordenou a Moisés a fim de prover os recursos para a construção do tabernáculo? (p. 142)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“Deus ordenou a Moisés que ________________ os filhos de Israel a trazer ofertas. Moisés devia aceitar doações de cada pessoa que desse _______________________, de coração. Essas ofertas voluntárias vieram em tão grande quantidade que Moisés anunciou que já eram suficientes.”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8069758" y="3898823"/>
            <a:ext cx="242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CONVIDASSE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3840658" y="5005360"/>
            <a:ext cx="374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ESPONTANEAMENTE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38800" y="1443424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Como Cristo nos ensinou a combater e vencer as tentações alcançando vitória sobre o mal? (p. 145)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“Diante de nós, temos o exemplo de Cristo. Ele venceu a Satanás, mostrando-nos como também podemos vencer. Cristo resistiu a Satanás com as______________. Poderia ter recorrido ao Seu próprio poder divino e usado Suas próprias palavras; mas respondeu: ‘Está escrito [...]’.”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7875550" y="4458413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ESCRITURAS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95950" y="1342386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acontece quando buscamos a Deus em primeiro lugar? (</a:t>
            </a:r>
            <a:r>
              <a:rPr lang="pt-BR" sz="3200" b="1" dirty="0" err="1">
                <a:solidFill>
                  <a:schemeClr val="bg1"/>
                </a:solidFill>
              </a:rPr>
              <a:t>Mt</a:t>
            </a:r>
            <a:r>
              <a:rPr lang="pt-BR" sz="3200" b="1" dirty="0">
                <a:solidFill>
                  <a:schemeClr val="bg1"/>
                </a:solidFill>
              </a:rPr>
              <a:t> 6:33)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“Buscai, pois, em primeiro lugar o Seu reino e a Sua justiça, e ______________ estas coisas vos serão__________________ 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6141763" y="4956392"/>
            <a:ext cx="318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ACRESCENTADAS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5704485" y="4577535"/>
            <a:ext cx="1371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51562" y="1245542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Somos mordomos de tudo que Deus nos confiou. No entanto, de que forma podemos acabar praticando a idolatria? (p. 155)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0400" y="4029582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“Muitos dos que têm o nome na lista de membros da igreja como crentes em Deus e na Bíblia estão______________ os _________________ que o Senhor lhes confiou para que fossem Seus mordomos. Pode ser que não se curvem literalmente diante de seus tesouros terrestres, no entanto, este é o seu deus.”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971037" y="4431745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ADORANDO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87EF61-B67D-4353-928D-5489F8749E45}"/>
              </a:ext>
            </a:extLst>
          </p:cNvPr>
          <p:cNvSpPr txBox="1"/>
          <p:nvPr/>
        </p:nvSpPr>
        <p:spPr>
          <a:xfrm>
            <a:off x="4364692" y="4760179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25727" y="1089481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 conselho o Senhor dá aos que estão sobrecarregados, comprometidos com muito trabalho, e negligenciam o essencial? (p. 157)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 Senhor olha com compaixão para os que se permitem andar sobrecarregados com as preocupações domésticas e perplexidades nos negócios. Estão comprometidos com muito trabalho, e negligenciam o essencial. ‘Busquem, pois, em ____________________________ o reino de ________________ e a Sua justiça’, diz o Salvador, ‘e todas essas coisas lhes serão acrescentadas’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6:33, NVI).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164110" y="4919931"/>
            <a:ext cx="318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PRIMEIRO LUGAR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4364692" y="5217438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477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34</cp:revision>
  <dcterms:created xsi:type="dcterms:W3CDTF">2018-11-12T19:22:17Z</dcterms:created>
  <dcterms:modified xsi:type="dcterms:W3CDTF">2018-11-16T05:37:11Z</dcterms:modified>
</cp:coreProperties>
</file>