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B498C-1D1B-4975-AC1C-29DC97A7A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79B10B-CDE0-4EFA-BA5C-924661A3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C42187-70C9-445C-B793-9FA9E199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01822-22C1-4A45-A6AF-9636D1B4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0E6360-5675-44A6-9404-B6F2E9CE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5996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E7676-ABCF-40ED-9B6D-F29CAD9E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98F4E-486A-48B9-80E4-783346F70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583C5-0CE0-4A79-AF6A-D2C2A39B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F1E323-24C2-41CA-9C09-72866CD6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8FA320-77A0-46C6-8EE3-89F96471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0486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C2DB5E-69A0-4BE0-A3EB-D9CDC0B14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086885-8ED1-4D41-9A3F-E37974392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0C969-6104-4C85-B406-E96DCFBF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834324-E499-4FD9-A348-D85E3486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448902-A3BA-4A60-B14D-1EF91873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0214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A389B-6EFF-49A0-AA35-5C5DCEC0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1D7681-0320-4866-9CE8-4AF04FC3D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6570A2-89F0-45C8-A724-E17E3CB4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00BB13-3555-4DAD-80FB-79D839A8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5AFE59-50A9-447E-A5CA-EE2C6665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1561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32F00-04BF-498B-9B5D-C44E9B09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29DAD1-2824-49A6-BEFF-152AB08D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CF0538-06EE-446D-B77A-8C41C7D9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024995-734D-4A9E-9EAA-12B17154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02E36-05D8-4E62-81A3-B4A599D2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47934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94FF5-5FE1-4402-A4D8-25AD2397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FF1DFC-1968-48A1-8D4D-8849661EA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572420-A66B-4784-86AA-D91F96773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FFA265-141A-4A17-9D8D-4FEB033F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C488DE-3675-4FB7-BBB6-2B663926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217613-4945-46B8-89C7-FB403012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27402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8296-9F76-4581-9FC7-E783FFD9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8C5999-79E1-4836-ADC5-E4CD9A332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0C5A72-72EC-46D4-9DF6-CCE4997F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C90325-5538-4B85-BEDF-7648D4587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F6FC1-B4E8-4F19-A9B1-EE214E87E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9FBC07-995A-4B83-9EAA-C435CB7C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FDA754-8A8C-4E5B-83B6-9D79B89C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ED84A8-119B-4335-8FFA-D8D91D9C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2232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64484-5BF2-4E54-A1C1-F2176324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6F9381-9BE8-4FA1-AE24-CF18697B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FF60B3E-FD03-4649-A28E-F7E43049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6F102C-7636-48CB-941D-20ABDECC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1250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7F6324-EE8A-4435-926E-8B601737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1ABC88-4EDD-4090-B249-530F5DB4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6C75C3-C4B4-4D6E-9DCF-DB2B4553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2105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D23BB-BD29-4841-8210-DF5DF116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28489-0F75-4729-B6FA-57351A58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266DF0-35C6-408C-83D2-6905F34E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079806-DF68-4371-BD3D-311B20D2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1E0BB5-111E-4718-A48E-62134BFC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791E75-F246-410A-8890-2F8AC6FA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1813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DF789-5707-479A-A098-CAC33504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554BF2-7E7D-44F1-AB73-C79567C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1D77E7-5F6B-4309-8AA1-F4FE0787C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616D86-D5E2-4094-B6C9-69B76742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3A26B2-B020-4729-B47C-FB9FC063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A6724B-5669-4030-8DAB-12744190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289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FDBDED-308A-4AC3-B303-079D81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121A97-BAE0-4982-BCE5-DCF87349B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5EF408-4F10-4CB9-AB3F-1C5080CDF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1C95D6-FF2A-45C2-9EE6-B8E8E75BE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984F87-4A4B-4441-B2D7-BFD4B1403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1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108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076700" y="1752600"/>
            <a:ext cx="73247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Hoje temos o privilégio de ser uma bênção neste mundo cheio de dor e sofrimento, onde milhares estão sofrendo, padecendo de necessidades materiais, mas principalmente de necessidades espirituais. No entanto, o motivo que deve nos impulsionar a estender a mão aos necessitados precisa ser o amor.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324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9708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94480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448176" y="2133600"/>
            <a:ext cx="670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O verdadeiro propósito de Deus ao nos abençoar é que nos tornemos bênção para outras pessoas. Deus quer que sejamos canais de Seu poder. Ele deseja, por meio de nós, alcançar e abençoar Seus filhos que estão perdidos no mundo.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40276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05450" y="1581923"/>
            <a:ext cx="5791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Qual é a recompensa daqueles que se entregam verdadeiramente aos desígnios de Deus? (p. 109)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543300" y="4175048"/>
            <a:ext cx="7867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“Essa é a recompensa dos que se sacrificam por Deus. Receberão cem vezes mais nesta vida e herdarão  a ___________________________.”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C6C2E9-3A8E-467C-9992-F87489524D88}"/>
              </a:ext>
            </a:extLst>
          </p:cNvPr>
          <p:cNvSpPr txBox="1"/>
          <p:nvPr/>
        </p:nvSpPr>
        <p:spPr>
          <a:xfrm>
            <a:off x="6221908" y="4913712"/>
            <a:ext cx="2510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Vida eterna</a:t>
            </a:r>
          </a:p>
        </p:txBody>
      </p:sp>
    </p:spTree>
    <p:extLst>
      <p:ext uri="{BB962C8B-B14F-4D97-AF65-F5344CB8AC3E}">
        <p14:creationId xmlns:p14="http://schemas.microsoft.com/office/powerpoint/2010/main" val="2468220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848350" y="1568590"/>
            <a:ext cx="5762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O que está acontecendo com a compaixão, inclusive dentro da igreja? (p. 111)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90875" y="3719750"/>
            <a:ext cx="8553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“Para muitos, a compaixão que deveria ser exercida em grande medida para com a humanidade parece estar______________ . As pessoas se apropriam para si mesmas das dádivas que lhes foram confiadas para abençoar os outros. Os ricos oprimem os pobres e usam o dinheiro assim obtido para satisfazer seu orgulho e amor à ostentação, mesmo na casa de Deus.”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B505055-E3DD-4C2E-9A23-A358FB4F9650}"/>
              </a:ext>
            </a:extLst>
          </p:cNvPr>
          <p:cNvSpPr txBox="1"/>
          <p:nvPr/>
        </p:nvSpPr>
        <p:spPr>
          <a:xfrm>
            <a:off x="4284625" y="4456270"/>
            <a:ext cx="2324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CONGELADA</a:t>
            </a:r>
          </a:p>
        </p:txBody>
      </p:sp>
    </p:spTree>
    <p:extLst>
      <p:ext uri="{BB962C8B-B14F-4D97-AF65-F5344CB8AC3E}">
        <p14:creationId xmlns:p14="http://schemas.microsoft.com/office/powerpoint/2010/main" val="2565617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95950" y="1399536"/>
            <a:ext cx="5772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O que acontece quando o evangelho é pregado aos mais necessitados? (p. 113)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81350" y="4208204"/>
            <a:ext cx="8553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“É então que a luz do evangelho brilha com sua mais radiante clareza, iluminando o casebre do camponês e a rude cabana do trabalhador. Os anjos de Deus ali estão, e sua presença faz de um simples pedaço de pão e de um copo d’água um banquete. Os que têm sido negligenciados e abandonados pelo mundo são ______________ à posição de ______________ e _____________ do Altíssimo.”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0E1D8B-335F-4B24-9A41-B6E32E63DB0C}"/>
              </a:ext>
            </a:extLst>
          </p:cNvPr>
          <p:cNvSpPr txBox="1"/>
          <p:nvPr/>
        </p:nvSpPr>
        <p:spPr>
          <a:xfrm>
            <a:off x="7575147" y="5406329"/>
            <a:ext cx="2013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ELEVADOS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6A9FAF4-0A7A-483A-B9BB-DAFA8092126A}"/>
              </a:ext>
            </a:extLst>
          </p:cNvPr>
          <p:cNvSpPr txBox="1"/>
          <p:nvPr/>
        </p:nvSpPr>
        <p:spPr>
          <a:xfrm>
            <a:off x="4879259" y="5685531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FILHOS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3D2C1D7-293D-4522-A722-D745B2271D9F}"/>
              </a:ext>
            </a:extLst>
          </p:cNvPr>
          <p:cNvSpPr txBox="1"/>
          <p:nvPr/>
        </p:nvSpPr>
        <p:spPr>
          <a:xfrm>
            <a:off x="7130987" y="5704581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FILHAS</a:t>
            </a:r>
          </a:p>
        </p:txBody>
      </p:sp>
    </p:spTree>
    <p:extLst>
      <p:ext uri="{BB962C8B-B14F-4D97-AF65-F5344CB8AC3E}">
        <p14:creationId xmlns:p14="http://schemas.microsoft.com/office/powerpoint/2010/main" val="268844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27762" y="1655117"/>
            <a:ext cx="577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Que cuidado devemos ter ao prestar auxílio aos necessitados? (p. 134)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62300" y="4233387"/>
            <a:ext cx="8553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“As próprias palavras de Cristo esclarecem Sua intenção – que nos atos de caridade o objetivo ______________ser atrair louvor e honra dos homens. A verdadeira religiosidade nunca promove um esforço para a ostentação.”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DCB176-3C54-4268-8374-178DE202CC77}"/>
              </a:ext>
            </a:extLst>
          </p:cNvPr>
          <p:cNvSpPr txBox="1"/>
          <p:nvPr/>
        </p:nvSpPr>
        <p:spPr>
          <a:xfrm>
            <a:off x="8675762" y="4612720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NÃO DEVE</a:t>
            </a:r>
          </a:p>
        </p:txBody>
      </p:sp>
    </p:spTree>
    <p:extLst>
      <p:ext uri="{BB962C8B-B14F-4D97-AF65-F5344CB8AC3E}">
        <p14:creationId xmlns:p14="http://schemas.microsoft.com/office/powerpoint/2010/main" val="2627032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16202" y="1511560"/>
            <a:ext cx="5772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Qual deve ser o sentimento de nosso coração ao levar nossas ofertas à casa do Senhor? (2Co 9:6, 7)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14675" y="4029582"/>
            <a:ext cx="8553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“Isto afirmo: aquele que semeia pouco, pouco também ceifará; e o que semeia com fartura com abundância também ceifará. Cada um contribua segundo tiver proposto no coração, não com tristeza ou por necessidade; porque Deus ama a quem dá com ______________.”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8421410" y="4919931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ALEGRIA</a:t>
            </a:r>
          </a:p>
        </p:txBody>
      </p:sp>
    </p:spTree>
    <p:extLst>
      <p:ext uri="{BB962C8B-B14F-4D97-AF65-F5344CB8AC3E}">
        <p14:creationId xmlns:p14="http://schemas.microsoft.com/office/powerpoint/2010/main" val="548686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447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Alana Seifert</cp:lastModifiedBy>
  <cp:revision>30</cp:revision>
  <dcterms:created xsi:type="dcterms:W3CDTF">2018-11-12T19:22:17Z</dcterms:created>
  <dcterms:modified xsi:type="dcterms:W3CDTF">2018-11-14T21:17:34Z</dcterms:modified>
</cp:coreProperties>
</file>