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076700" y="1752600"/>
            <a:ext cx="73247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Jesus nos deixou dois princípios para não cairmos na armadilha das riquezas criada por Satanás. O primeiro é: “Não cobiçarás” (</a:t>
            </a:r>
            <a:r>
              <a:rPr lang="pt-BR" sz="2800" b="1" i="1" dirty="0" err="1">
                <a:latin typeface="Arial Narrow" panose="020B0606020202030204" pitchFamily="34" charset="0"/>
              </a:rPr>
              <a:t>Êx</a:t>
            </a:r>
            <a:r>
              <a:rPr lang="pt-BR" sz="2800" b="1" i="1" dirty="0">
                <a:latin typeface="Arial Narrow" panose="020B0606020202030204" pitchFamily="34" charset="0"/>
              </a:rPr>
              <a:t> 20:17). Se praticarmos esse mandamento, seremos felizes com aquilo que temos. O segundo é o amor ao próximo. Se amarmos de fato o próximo, não teremos dificuldades em usar nossos recursos para aliviar a dor do aflito e investir na pregação do evangelho; dessa forma, nos sentiremos verdadeiramente úteis e seremos cada vez mais felizes!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Para muitos a felicidade está nas coisas desta Terra. Dessa forma, iludem-se acreditando que, quanto mais bens possuírem, mais felizes serão. Com o desejo de possuir cada vez mais, negligenciam a saúde, a família, a religião e o próximo. Querendo alcançar a felicidade, acabam se tornando cada vez mais infelizes.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05450" y="1581923"/>
            <a:ext cx="5791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De que forma podemos nos sentir seguros ao adquirir dinheiro? (p. 98)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2895599" y="4029582"/>
            <a:ext cx="903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“Os cristãos só estão seguros ao adquirirem dinheiro sob a ___________________ de ______________ e ao usá-lo em canais que Ele possa abençoar. Deus nos permite usar Seus bens somente para Sua glória, para nos abençoar, a fim de que possamos abençoar outros.”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6636651" y="432197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3196887" y="4321971"/>
            <a:ext cx="245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orientação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00700" y="1315720"/>
            <a:ext cx="5762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a nossa responsabilidade, quer estejamos trabalhando no campo, no comércio ou no escritório? (p. 99)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“Quer estejam empenhados em trabalho no campo, no comércio ou no escritório, os seres humanos serão considerados responsáveis diante de Deus pelo emprego_____________ e ______________de seus talentos. São responsáveis diante de Deus por seu trabalho tanto quanto o pastor que lida com a Palavra e com a doutrina é responsável por seu ministério.”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B9EB16-1204-47C6-B41E-B9383CA78F85}"/>
              </a:ext>
            </a:extLst>
          </p:cNvPr>
          <p:cNvSpPr txBox="1"/>
          <p:nvPr/>
        </p:nvSpPr>
        <p:spPr>
          <a:xfrm>
            <a:off x="5465058" y="482774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SÁBIO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7872628" y="4827745"/>
            <a:ext cx="18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HONESTO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62600" y="1189986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 riqueza em si não é pecado. No entanto, qual é o risco que a prosperidade pode oferecer ao cristão? (p. 102)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“Ao longo dos séculos, tem-se servido à riqueza e à honra, com muito ______________ para a humildade e a espiritualidade. É quando o ser humano prospera, quando todos os seus semelhantes _______________ dele, que ele corre especial perigo. O homem é humano.”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3690660" y="4469695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PERIGO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9458325" y="4792979"/>
            <a:ext cx="218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FALAM BEM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470307" y="1112192"/>
            <a:ext cx="577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Algumas pessoas trabalham tanto em busca de riqueza que se esquecem de cuidar da própria família e das pessoas que amam. O que acontece a essas pessoas quando chega a provação? (p. 104)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4389895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“Bem poucos reconhecem a força de seu amor ao dinheiro, até que lhes sobrevém a provação. Muitos dos que dizem ser seguidores de Cristo mostram, então, _________ estarem ____________________ para o Céu. Suas obras revelam que amam mais a riqueza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que o próximo ou a Deus.”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5627762" y="497467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F3FAD1-6A9D-4D33-9E12-2D74BA3170E1}"/>
              </a:ext>
            </a:extLst>
          </p:cNvPr>
          <p:cNvSpPr txBox="1"/>
          <p:nvPr/>
        </p:nvSpPr>
        <p:spPr>
          <a:xfrm>
            <a:off x="7994432" y="4977289"/>
            <a:ext cx="25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PREPARADOS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20977" y="1625860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o resultado de uma vida de trabalho honesta, equilibrada e fiel? (</a:t>
            </a:r>
            <a:r>
              <a:rPr lang="pt-BR" sz="2800" b="1" dirty="0" err="1">
                <a:solidFill>
                  <a:schemeClr val="bg1"/>
                </a:solidFill>
              </a:rPr>
              <a:t>Sl</a:t>
            </a:r>
            <a:r>
              <a:rPr lang="pt-BR" sz="2800" b="1" dirty="0">
                <a:solidFill>
                  <a:schemeClr val="bg1"/>
                </a:solidFill>
              </a:rPr>
              <a:t> 128:1, 2)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“Bem-aventurado aquele que teme ao SENHOR e anda nos Seus caminhos! Do trabalho de tuas mãos comerás, ___________________, e tudo te irá bem.”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607052" y="430658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FELIZ SERÁS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530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27</cp:revision>
  <dcterms:created xsi:type="dcterms:W3CDTF">2018-11-12T19:22:17Z</dcterms:created>
  <dcterms:modified xsi:type="dcterms:W3CDTF">2018-11-14T20:46:33Z</dcterms:modified>
</cp:coreProperties>
</file>